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20"/>
  </p:notesMasterIdLst>
  <p:handoutMasterIdLst>
    <p:handoutMasterId r:id="rId21"/>
  </p:handoutMasterIdLst>
  <p:sldIdLst>
    <p:sldId id="256" r:id="rId5"/>
    <p:sldId id="376" r:id="rId6"/>
    <p:sldId id="366" r:id="rId7"/>
    <p:sldId id="620" r:id="rId8"/>
    <p:sldId id="623" r:id="rId9"/>
    <p:sldId id="395" r:id="rId10"/>
    <p:sldId id="400" r:id="rId11"/>
    <p:sldId id="399" r:id="rId12"/>
    <p:sldId id="624" r:id="rId13"/>
    <p:sldId id="389" r:id="rId14"/>
    <p:sldId id="381" r:id="rId15"/>
    <p:sldId id="380" r:id="rId16"/>
    <p:sldId id="384" r:id="rId17"/>
    <p:sldId id="360" r:id="rId18"/>
    <p:sldId id="382" r:id="rId19"/>
  </p:sldIdLst>
  <p:sldSz cx="13817600" cy="77724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80" userDrawn="1">
          <p15:clr>
            <a:srgbClr val="A4A3A4"/>
          </p15:clr>
        </p15:guide>
        <p15:guide id="2" pos="4352" userDrawn="1">
          <p15:clr>
            <a:srgbClr val="A4A3A4"/>
          </p15:clr>
        </p15:guide>
        <p15:guide id="3" orient="horz" pos="1008" userDrawn="1">
          <p15:clr>
            <a:srgbClr val="A4A3A4"/>
          </p15:clr>
        </p15:guide>
        <p15:guide id="4" orient="horz" pos="4416" userDrawn="1">
          <p15:clr>
            <a:srgbClr val="A4A3A4"/>
          </p15:clr>
        </p15:guide>
        <p15:guide id="5" orient="horz" pos="2712" userDrawn="1">
          <p15:clr>
            <a:srgbClr val="A4A3A4"/>
          </p15:clr>
        </p15:guide>
        <p15:guide id="6" orient="horz" pos="1392" userDrawn="1">
          <p15:clr>
            <a:srgbClr val="A4A3A4"/>
          </p15:clr>
        </p15:guide>
        <p15:guide id="7" pos="5407" userDrawn="1">
          <p15:clr>
            <a:srgbClr val="A4A3A4"/>
          </p15:clr>
        </p15:guide>
        <p15:guide id="8" pos="593" userDrawn="1">
          <p15:clr>
            <a:srgbClr val="A4A3A4"/>
          </p15:clr>
        </p15:guide>
        <p15:guide id="9" pos="264" userDrawn="1">
          <p15:clr>
            <a:srgbClr val="A4A3A4"/>
          </p15:clr>
        </p15:guide>
        <p15:guide id="10" pos="8407" userDrawn="1">
          <p15:clr>
            <a:srgbClr val="A4A3A4"/>
          </p15:clr>
        </p15:guide>
        <p15:guide id="11" pos="8045" userDrawn="1">
          <p15:clr>
            <a:srgbClr val="A4A3A4"/>
          </p15:clr>
        </p15:guide>
        <p15:guide id="12" orient="horz" pos="2448" userDrawn="1">
          <p15:clr>
            <a:srgbClr val="A4A3A4"/>
          </p15:clr>
        </p15:guide>
        <p15:guide id="13" orient="horz" pos="1992" userDrawn="1">
          <p15:clr>
            <a:srgbClr val="A4A3A4"/>
          </p15:clr>
        </p15:guide>
        <p15:guide id="14" pos="8240" userDrawn="1">
          <p15:clr>
            <a:srgbClr val="A4A3A4"/>
          </p15:clr>
        </p15:guide>
        <p15:guide id="15" pos="99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FDCB00-D5C0-8324-262E-F3900EFAB3AA}" name="Pranita Tamma" initials="PT" userId="S::ptamma1@jh.edu::66756990-7cfb-4113-b11e-7abc18447f40" providerId="AD"/>
  <p188:author id="{19CA0205-7B3B-845E-3D46-37561B764717}" name="Miller, Melissa (AHRQ/CQuIPS)" initials="MM(" userId="S::melissa.miller@ahrq.hhs.gov::f7dfb7b7-769d-461c-be53-cc0a991ac921" providerId="AD"/>
  <p188:author id="{243B0B13-CD1D-7D34-CB8B-9D4BDFC42D8F}" name="Ashley Anderson" initials="AA" userId="S::anderson-ashley@norc.org::44d519ef-bc6f-429c-93af-2ee5be4d22e8" providerId="AD"/>
  <p188:author id="{A4344334-7138-D3AA-4824-FA55451138FD}" name="Mikaela Harmsen" initials="MH" userId="S::harmsen-mikaela@norc.org::4f188d74-c588-46d1-b855-6f5e35b7a87a" providerId="AD"/>
  <p188:author id="{48349448-A3ED-A4F1-55E4-63C54A180087}" name="NORC" initials="NORC" userId="NORC" providerId="None"/>
  <p188:author id="{11350249-8305-9244-6990-1FD9371DD2C0}" name="Henderson, Susan (AHRQ/CQuIPS)" initials="HS(" userId="S::Susan.Henderson@ahrq.hhs.gov::be03e4c4-8aa6-4af0-941e-a67dd7c07131" providerId="AD"/>
  <p188:author id="{296D8D4A-8C71-6E6D-A1BA-D58DE58A5AC7}" name="Sara Keller" initials="SK" userId="S::skeller9@jh.edu::d687773d-cfac-4ad0-9375-f867c23c75e7" providerId="AD"/>
  <p188:author id="{D193505A-65D7-67EE-4DE9-ADCBA886A01C}" name="Heidenrich, Christine (AHRQ/OC) (CTR)" initials="HC((" userId="S::Christine.Heidenrich@ahrq.hhs.gov::58cf9597-5aed-4544-869e-b91fdda55fa7" providerId="AD"/>
  <p188:author id="{A8D5C96D-DEEC-206E-98A6-4A833898EA15}" name="Molly Burke" initials="MB" userId="Molly Burke" providerId="None"/>
  <p188:author id="{E2924A73-10F0-C690-3FD9-59A3CB83F517}" name="Bradford, Andrea" initials="BA" userId="S::andrea.bradford_bcm.edu#ext#@norc.onmicrosoft.com::817c161b-306b-47f7-ad6c-617d58ff44bc" providerId="AD"/>
  <p188:author id="{F8BE567E-A101-D69C-197C-077FE9FD4914}" name="Melissa Heim Viox (she/her)" initials="MHV(" userId="S::HeimViox-Melissa@norc.org::b00859a1-bbe9-4f82-b856-ec21db99c9ca" providerId="AD"/>
  <p188:author id="{8C733888-4700-1607-336A-DAD900B6993A}" name="Molly Burke" initials="MB" userId="S::burke-molly@norc.org::9ef0dcc2-2f2e-4482-8cb3-cc717303d9ba" providerId="AD"/>
  <p188:author id="{4C52E6AE-938F-718F-0367-DFBC30371E7B}" name="Carly Parry" initials="CP" userId="S::parry-carly@norc.org::209a35af-700e-4cc1-b441-4336fdb80d4e" providerId="AD"/>
  <p188:author id="{DFC45BBD-03A9-4B01-1747-D1152E6E8CF1}" name="Kiran Correa" initials="KC" userId="S::correa-kiran@norc.org::cb4111f5-b765-41f8-8b4c-517884b4731d" providerId="AD"/>
  <p188:author id="{70B57DC7-2C66-9C1A-CD93-199C2589F150}" name="Amanda Lynch" initials="AL" userId="S::Lynch-Amanda@norc.org::9dfa286a-4ef5-43d0-a635-94c92115e5c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D5D7"/>
    <a:srgbClr val="FAD701"/>
    <a:srgbClr val="037DA3"/>
    <a:srgbClr val="00A6D2"/>
    <a:srgbClr val="2BB6DA"/>
    <a:srgbClr val="E6E6E6"/>
    <a:srgbClr val="D1D2D4"/>
    <a:srgbClr val="82B6C8"/>
    <a:srgbClr val="D0E3EA"/>
    <a:srgbClr val="0095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3" autoAdjust="0"/>
    <p:restoredTop sz="86385" autoAdjust="0"/>
  </p:normalViewPr>
  <p:slideViewPr>
    <p:cSldViewPr snapToGrid="0">
      <p:cViewPr varScale="1">
        <p:scale>
          <a:sx n="83" d="100"/>
          <a:sy n="83" d="100"/>
        </p:scale>
        <p:origin x="126" y="84"/>
      </p:cViewPr>
      <p:guideLst>
        <p:guide orient="horz" pos="1680"/>
        <p:guide pos="4352"/>
        <p:guide orient="horz" pos="1008"/>
        <p:guide orient="horz" pos="4416"/>
        <p:guide orient="horz" pos="2712"/>
        <p:guide orient="horz" pos="1392"/>
        <p:guide pos="5407"/>
        <p:guide pos="593"/>
        <p:guide pos="264"/>
        <p:guide pos="8407"/>
        <p:guide pos="8045"/>
        <p:guide orient="horz" pos="2448"/>
        <p:guide orient="horz" pos="1992"/>
        <p:guide pos="8240"/>
        <p:guide pos="992"/>
      </p:guideLst>
    </p:cSldViewPr>
  </p:slideViewPr>
  <p:outlineViewPr>
    <p:cViewPr>
      <p:scale>
        <a:sx n="33" d="100"/>
        <a:sy n="33" d="100"/>
      </p:scale>
      <p:origin x="0" y="-8388"/>
    </p:cViewPr>
  </p:outlineViewPr>
  <p:notesTextViewPr>
    <p:cViewPr>
      <p:scale>
        <a:sx n="1" d="1"/>
        <a:sy n="1" d="1"/>
      </p:scale>
      <p:origin x="0" y="0"/>
    </p:cViewPr>
  </p:notesTextViewPr>
  <p:notesViewPr>
    <p:cSldViewPr snapToGrid="0">
      <p:cViewPr varScale="1">
        <p:scale>
          <a:sx n="84" d="100"/>
          <a:sy n="84" d="100"/>
        </p:scale>
        <p:origin x="379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B65BC6E-ED6A-6C08-17E6-22C6AAD24BE6}"/>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27A8E6C-0350-0D2B-64AF-4C4FED87111E}"/>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CF54EB7E-F8D0-4FB2-8947-455E78931006}" type="datetimeFigureOut">
              <a:rPr lang="en-US" smtClean="0"/>
              <a:t>1/22/2024</a:t>
            </a:fld>
            <a:endParaRPr lang="en-US"/>
          </a:p>
        </p:txBody>
      </p:sp>
      <p:sp>
        <p:nvSpPr>
          <p:cNvPr id="4" name="Footer Placeholder 3">
            <a:extLst>
              <a:ext uri="{FF2B5EF4-FFF2-40B4-BE49-F238E27FC236}">
                <a16:creationId xmlns:a16="http://schemas.microsoft.com/office/drawing/2014/main" id="{7FDA2E01-4AC9-8B35-CCEE-5A972529DC7B}"/>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AD79C35-B00F-995E-5429-07C3453C9868}"/>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AC2DF968-BE7A-4882-A3E3-133BF5740C9C}" type="slidenum">
              <a:rPr lang="en-US" smtClean="0"/>
              <a:t>‹#›</a:t>
            </a:fld>
            <a:endParaRPr lang="en-US"/>
          </a:p>
        </p:txBody>
      </p:sp>
    </p:spTree>
    <p:extLst>
      <p:ext uri="{BB962C8B-B14F-4D97-AF65-F5344CB8AC3E}">
        <p14:creationId xmlns:p14="http://schemas.microsoft.com/office/powerpoint/2010/main" val="230010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46085CC-83BA-413B-A805-377E9BD95A06}" type="datetimeFigureOut">
              <a:rPr lang="en-US" smtClean="0"/>
              <a:t>1/22/2024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396DC57-69C7-456F-B713-21CA191E3AA1}" type="slidenum">
              <a:rPr lang="en-US" smtClean="0"/>
              <a:t>‹#›</a:t>
            </a:fld>
            <a:endParaRPr lang="en-US"/>
          </a:p>
        </p:txBody>
      </p:sp>
    </p:spTree>
    <p:extLst>
      <p:ext uri="{BB962C8B-B14F-4D97-AF65-F5344CB8AC3E}">
        <p14:creationId xmlns:p14="http://schemas.microsoft.com/office/powerpoint/2010/main" val="2384682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sz="1800">
              <a:latin typeface="Calibri"/>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396DC57-69C7-456F-B713-21CA191E3AA1}" type="slidenum">
              <a:rPr lang="en-US" smtClean="0"/>
              <a:t>1</a:t>
            </a:fld>
            <a:endParaRPr lang="en-US"/>
          </a:p>
        </p:txBody>
      </p:sp>
    </p:spTree>
    <p:extLst>
      <p:ext uri="{BB962C8B-B14F-4D97-AF65-F5344CB8AC3E}">
        <p14:creationId xmlns:p14="http://schemas.microsoft.com/office/powerpoint/2010/main" val="561817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96DC57-69C7-456F-B713-21CA191E3AA1}" type="slidenum">
              <a:rPr lang="en-US" smtClean="0"/>
              <a:t>10</a:t>
            </a:fld>
            <a:endParaRPr lang="en-US"/>
          </a:p>
        </p:txBody>
      </p:sp>
    </p:spTree>
    <p:extLst>
      <p:ext uri="{BB962C8B-B14F-4D97-AF65-F5344CB8AC3E}">
        <p14:creationId xmlns:p14="http://schemas.microsoft.com/office/powerpoint/2010/main" val="2474966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96DC57-69C7-456F-B713-21CA191E3AA1}" type="slidenum">
              <a:rPr lang="en-US" smtClean="0"/>
              <a:t>11</a:t>
            </a:fld>
            <a:endParaRPr lang="en-US"/>
          </a:p>
        </p:txBody>
      </p:sp>
    </p:spTree>
    <p:extLst>
      <p:ext uri="{BB962C8B-B14F-4D97-AF65-F5344CB8AC3E}">
        <p14:creationId xmlns:p14="http://schemas.microsoft.com/office/powerpoint/2010/main" val="3468788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indent="0">
              <a:buFont typeface="Symbol" panose="05050102010706020507" pitchFamily="18" charset="2"/>
              <a:buNone/>
            </a:pPr>
            <a:endParaRPr lang="en-US" sz="1800" dirty="0">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0396DC57-69C7-456F-B713-21CA191E3AA1}" type="slidenum">
              <a:rPr lang="en-US" smtClean="0"/>
              <a:t>12</a:t>
            </a:fld>
            <a:endParaRPr lang="en-US"/>
          </a:p>
        </p:txBody>
      </p:sp>
    </p:spTree>
    <p:extLst>
      <p:ext uri="{BB962C8B-B14F-4D97-AF65-F5344CB8AC3E}">
        <p14:creationId xmlns:p14="http://schemas.microsoft.com/office/powerpoint/2010/main" val="1055562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latin typeface="Calibri" panose="020F0502020204030204" pitchFamily="34" charset="0"/>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fld id="{0396DC57-69C7-456F-B713-21CA191E3AA1}" type="slidenum">
              <a:rPr lang="en-US" smtClean="0"/>
              <a:t>13</a:t>
            </a:fld>
            <a:endParaRPr lang="en-US"/>
          </a:p>
        </p:txBody>
      </p:sp>
    </p:spTree>
    <p:extLst>
      <p:ext uri="{BB962C8B-B14F-4D97-AF65-F5344CB8AC3E}">
        <p14:creationId xmlns:p14="http://schemas.microsoft.com/office/powerpoint/2010/main" val="1274375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96DC57-69C7-456F-B713-21CA191E3AA1}" type="slidenum">
              <a:rPr lang="en-US" smtClean="0"/>
              <a:t>14</a:t>
            </a:fld>
            <a:endParaRPr lang="en-US"/>
          </a:p>
        </p:txBody>
      </p:sp>
    </p:spTree>
    <p:extLst>
      <p:ext uri="{BB962C8B-B14F-4D97-AF65-F5344CB8AC3E}">
        <p14:creationId xmlns:p14="http://schemas.microsoft.com/office/powerpoint/2010/main" val="290751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a:defRPr/>
            </a:pPr>
            <a:endParaRPr lang="en-US">
              <a:cs typeface="Calibri"/>
            </a:endParaRPr>
          </a:p>
        </p:txBody>
      </p:sp>
      <p:sp>
        <p:nvSpPr>
          <p:cNvPr id="4" name="Slide Number Placeholder 3"/>
          <p:cNvSpPr>
            <a:spLocks noGrp="1"/>
          </p:cNvSpPr>
          <p:nvPr>
            <p:ph type="sldNum" sz="quarter" idx="5"/>
          </p:nvPr>
        </p:nvSpPr>
        <p:spPr/>
        <p:txBody>
          <a:bodyPr/>
          <a:lstStyle/>
          <a:p>
            <a:fld id="{0396DC57-69C7-456F-B713-21CA191E3AA1}" type="slidenum">
              <a:rPr lang="en-US" smtClean="0"/>
              <a:t>15</a:t>
            </a:fld>
            <a:endParaRPr lang="en-US"/>
          </a:p>
        </p:txBody>
      </p:sp>
    </p:spTree>
    <p:extLst>
      <p:ext uri="{BB962C8B-B14F-4D97-AF65-F5344CB8AC3E}">
        <p14:creationId xmlns:p14="http://schemas.microsoft.com/office/powerpoint/2010/main" val="1576677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96DC57-69C7-456F-B713-21CA191E3AA1}" type="slidenum">
              <a:rPr lang="en-US" smtClean="0"/>
              <a:t>2</a:t>
            </a:fld>
            <a:endParaRPr lang="en-US"/>
          </a:p>
        </p:txBody>
      </p:sp>
    </p:spTree>
    <p:extLst>
      <p:ext uri="{BB962C8B-B14F-4D97-AF65-F5344CB8AC3E}">
        <p14:creationId xmlns:p14="http://schemas.microsoft.com/office/powerpoint/2010/main" val="4096270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u="none" dirty="0">
              <a:solidFill>
                <a:schemeClr val="tx1"/>
              </a:solidFill>
              <a:cs typeface="Calibri"/>
            </a:endParaRPr>
          </a:p>
        </p:txBody>
      </p:sp>
      <p:sp>
        <p:nvSpPr>
          <p:cNvPr id="4" name="Slide Number Placeholder 3"/>
          <p:cNvSpPr>
            <a:spLocks noGrp="1"/>
          </p:cNvSpPr>
          <p:nvPr>
            <p:ph type="sldNum" sz="quarter" idx="5"/>
          </p:nvPr>
        </p:nvSpPr>
        <p:spPr/>
        <p:txBody>
          <a:bodyPr/>
          <a:lstStyle/>
          <a:p>
            <a:fld id="{0396DC57-69C7-456F-B713-21CA191E3AA1}" type="slidenum">
              <a:rPr lang="en-US" smtClean="0"/>
              <a:t>3</a:t>
            </a:fld>
            <a:endParaRPr lang="en-US"/>
          </a:p>
        </p:txBody>
      </p:sp>
    </p:spTree>
    <p:extLst>
      <p:ext uri="{BB962C8B-B14F-4D97-AF65-F5344CB8AC3E}">
        <p14:creationId xmlns:p14="http://schemas.microsoft.com/office/powerpoint/2010/main" val="2442445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333333"/>
              </a:solidFill>
              <a:effectLst/>
              <a:latin typeface="Guardian TextSans Web"/>
            </a:endParaRPr>
          </a:p>
        </p:txBody>
      </p:sp>
      <p:sp>
        <p:nvSpPr>
          <p:cNvPr id="4" name="Slide Number Placeholder 3"/>
          <p:cNvSpPr>
            <a:spLocks noGrp="1"/>
          </p:cNvSpPr>
          <p:nvPr>
            <p:ph type="sldNum" sz="quarter" idx="5"/>
          </p:nvPr>
        </p:nvSpPr>
        <p:spPr/>
        <p:txBody>
          <a:bodyPr/>
          <a:lstStyle/>
          <a:p>
            <a:fld id="{0396DC57-69C7-456F-B713-21CA191E3AA1}" type="slidenum">
              <a:rPr lang="en-US" smtClean="0"/>
              <a:t>4</a:t>
            </a:fld>
            <a:endParaRPr lang="en-US"/>
          </a:p>
        </p:txBody>
      </p:sp>
    </p:spTree>
    <p:extLst>
      <p:ext uri="{BB962C8B-B14F-4D97-AF65-F5344CB8AC3E}">
        <p14:creationId xmlns:p14="http://schemas.microsoft.com/office/powerpoint/2010/main" val="3072235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96DC57-69C7-456F-B713-21CA191E3AA1}" type="slidenum">
              <a:rPr lang="en-US" smtClean="0"/>
              <a:t>5</a:t>
            </a:fld>
            <a:endParaRPr lang="en-US"/>
          </a:p>
        </p:txBody>
      </p:sp>
    </p:spTree>
    <p:extLst>
      <p:ext uri="{BB962C8B-B14F-4D97-AF65-F5344CB8AC3E}">
        <p14:creationId xmlns:p14="http://schemas.microsoft.com/office/powerpoint/2010/main" val="3282955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96DC57-69C7-456F-B713-21CA191E3AA1}" type="slidenum">
              <a:rPr lang="en-US" smtClean="0"/>
              <a:t>6</a:t>
            </a:fld>
            <a:endParaRPr lang="en-US"/>
          </a:p>
        </p:txBody>
      </p:sp>
    </p:spTree>
    <p:extLst>
      <p:ext uri="{BB962C8B-B14F-4D97-AF65-F5344CB8AC3E}">
        <p14:creationId xmlns:p14="http://schemas.microsoft.com/office/powerpoint/2010/main" val="4162412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96DC57-69C7-456F-B713-21CA191E3AA1}" type="slidenum">
              <a:rPr lang="en-US" smtClean="0"/>
              <a:t>7</a:t>
            </a:fld>
            <a:endParaRPr lang="en-US"/>
          </a:p>
        </p:txBody>
      </p:sp>
    </p:spTree>
    <p:extLst>
      <p:ext uri="{BB962C8B-B14F-4D97-AF65-F5344CB8AC3E}">
        <p14:creationId xmlns:p14="http://schemas.microsoft.com/office/powerpoint/2010/main" val="1676840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96DC57-69C7-456F-B713-21CA191E3AA1}" type="slidenum">
              <a:rPr lang="en-US" smtClean="0"/>
              <a:t>8</a:t>
            </a:fld>
            <a:endParaRPr lang="en-US"/>
          </a:p>
        </p:txBody>
      </p:sp>
    </p:spTree>
    <p:extLst>
      <p:ext uri="{BB962C8B-B14F-4D97-AF65-F5344CB8AC3E}">
        <p14:creationId xmlns:p14="http://schemas.microsoft.com/office/powerpoint/2010/main" val="2283869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96DC57-69C7-456F-B713-21CA191E3AA1}" type="slidenum">
              <a:rPr lang="en-US" smtClean="0"/>
              <a:t>9</a:t>
            </a:fld>
            <a:endParaRPr lang="en-US"/>
          </a:p>
        </p:txBody>
      </p:sp>
    </p:spTree>
    <p:extLst>
      <p:ext uri="{BB962C8B-B14F-4D97-AF65-F5344CB8AC3E}">
        <p14:creationId xmlns:p14="http://schemas.microsoft.com/office/powerpoint/2010/main" val="18273175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3.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1.tiff"/><Relationship Id="rId1" Type="http://schemas.openxmlformats.org/officeDocument/2006/relationships/slideMaster" Target="../slideMasters/slideMaster1.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3.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1.tiff"/><Relationship Id="rId1" Type="http://schemas.openxmlformats.org/officeDocument/2006/relationships/slideMaster" Target="../slideMasters/slideMaster1.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tiff"/><Relationship Id="rId1" Type="http://schemas.openxmlformats.org/officeDocument/2006/relationships/slideMaster" Target="../slideMasters/slideMaster1.xml"/><Relationship Id="rId4" Type="http://schemas.openxmlformats.org/officeDocument/2006/relationships/image" Target="../media/image2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tiff"/><Relationship Id="rId1" Type="http://schemas.openxmlformats.org/officeDocument/2006/relationships/slideMaster" Target="../slideMasters/slideMaster1.xml"/><Relationship Id="rId5" Type="http://schemas.openxmlformats.org/officeDocument/2006/relationships/image" Target="../media/image31.svg"/><Relationship Id="rId4" Type="http://schemas.openxmlformats.org/officeDocument/2006/relationships/image" Target="../media/image3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tif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 Id="rId9"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36320" y="1272012"/>
            <a:ext cx="11744960" cy="2705947"/>
          </a:xfrm>
        </p:spPr>
        <p:txBody>
          <a:bodyPr anchor="b">
            <a:normAutofit/>
          </a:bodyPr>
          <a:lstStyle>
            <a:lvl1pPr algn="ctr">
              <a:defRPr sz="4800" b="1">
                <a:latin typeface="Arial" panose="020B0604020202020204" pitchFamily="34" charset="0"/>
                <a:cs typeface="Arial" panose="020B0604020202020204" pitchFamily="34" charset="0"/>
              </a:defRPr>
            </a:lvl1pPr>
          </a:lstStyle>
          <a:p>
            <a:r>
              <a:rPr lang="en-US"/>
              <a:t>Click to edit Master title style</a:t>
            </a:r>
          </a:p>
        </p:txBody>
      </p:sp>
      <p:sp>
        <p:nvSpPr>
          <p:cNvPr id="4" name="Date Placeholder 3"/>
          <p:cNvSpPr>
            <a:spLocks noGrp="1"/>
          </p:cNvSpPr>
          <p:nvPr>
            <p:ph type="dt" sz="half" idx="10"/>
          </p:nvPr>
        </p:nvSpPr>
        <p:spPr/>
        <p:txBody>
          <a:bodyPr/>
          <a:lstStyle/>
          <a:p>
            <a:fld id="{AEFE5855-3AAB-4778-A114-5FF18E5C58C5}"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F3441B-B4B6-447C-9611-13E5D5A45577}" type="slidenum">
              <a:rPr lang="en-US" smtClean="0"/>
              <a:t>‹#›</a:t>
            </a:fld>
            <a:endParaRPr lang="en-US"/>
          </a:p>
        </p:txBody>
      </p:sp>
      <p:pic>
        <p:nvPicPr>
          <p:cNvPr id="7" name="Picture 6">
            <a:extLst>
              <a:ext uri="{FF2B5EF4-FFF2-40B4-BE49-F238E27FC236}">
                <a16:creationId xmlns:a16="http://schemas.microsoft.com/office/drawing/2014/main" id="{DEB716F2-4017-9544-6F63-A6AD678075BB}"/>
              </a:ext>
            </a:extLst>
          </p:cNvPr>
          <p:cNvPicPr/>
          <p:nvPr userDrawn="1"/>
        </p:nvPicPr>
        <p:blipFill rotWithShape="1">
          <a:blip r:embed="rId2">
            <a:extLst>
              <a:ext uri="{28A0092B-C50C-407E-A947-70E740481C1C}">
                <a14:useLocalDpi xmlns:a14="http://schemas.microsoft.com/office/drawing/2010/main" val="0"/>
              </a:ext>
            </a:extLst>
          </a:blip>
          <a:srcRect l="22446" b="38641"/>
          <a:stretch/>
        </p:blipFill>
        <p:spPr>
          <a:xfrm>
            <a:off x="0" y="-12701"/>
            <a:ext cx="8382790" cy="1003301"/>
          </a:xfrm>
          <a:prstGeom prst="rect">
            <a:avLst/>
          </a:prstGeom>
        </p:spPr>
      </p:pic>
      <p:pic>
        <p:nvPicPr>
          <p:cNvPr id="8" name="Picture 7">
            <a:extLst>
              <a:ext uri="{FF2B5EF4-FFF2-40B4-BE49-F238E27FC236}">
                <a16:creationId xmlns:a16="http://schemas.microsoft.com/office/drawing/2014/main" id="{83220EF7-8183-D9A2-EF86-25EFA2A7AB20}"/>
              </a:ext>
            </a:extLst>
          </p:cNvPr>
          <p:cNvPicPr/>
          <p:nvPr userDrawn="1"/>
        </p:nvPicPr>
        <p:blipFill rotWithShape="1">
          <a:blip r:embed="rId2">
            <a:extLst>
              <a:ext uri="{28A0092B-C50C-407E-A947-70E740481C1C}">
                <a14:useLocalDpi xmlns:a14="http://schemas.microsoft.com/office/drawing/2010/main" val="0"/>
              </a:ext>
            </a:extLst>
          </a:blip>
          <a:srcRect l="49719" b="38641"/>
          <a:stretch/>
        </p:blipFill>
        <p:spPr>
          <a:xfrm>
            <a:off x="8382790" y="-12701"/>
            <a:ext cx="5434810" cy="1003301"/>
          </a:xfrm>
          <a:prstGeom prst="rect">
            <a:avLst/>
          </a:prstGeom>
        </p:spPr>
      </p:pic>
      <p:grpSp>
        <p:nvGrpSpPr>
          <p:cNvPr id="9" name="Group 8" descr="Three logos, one for the United Sates Department of Health and Human Services, one for the Agency for Healthcare Research and Quality, and one for the Comprehensive Unit-based Safety Program.">
            <a:extLst>
              <a:ext uri="{FF2B5EF4-FFF2-40B4-BE49-F238E27FC236}">
                <a16:creationId xmlns:a16="http://schemas.microsoft.com/office/drawing/2014/main" id="{E2B4E151-69BD-4AB6-85D0-5AA2016CCFB1}"/>
              </a:ext>
            </a:extLst>
          </p:cNvPr>
          <p:cNvGrpSpPr/>
          <p:nvPr userDrawn="1"/>
        </p:nvGrpSpPr>
        <p:grpSpPr>
          <a:xfrm>
            <a:off x="1" y="6852745"/>
            <a:ext cx="13817599" cy="935176"/>
            <a:chOff x="1" y="6852745"/>
            <a:chExt cx="10058399" cy="935176"/>
          </a:xfrm>
        </p:grpSpPr>
        <p:pic>
          <p:nvPicPr>
            <p:cNvPr id="10" name="Picture 9">
              <a:extLst>
                <a:ext uri="{FF2B5EF4-FFF2-40B4-BE49-F238E27FC236}">
                  <a16:creationId xmlns:a16="http://schemas.microsoft.com/office/drawing/2014/main" id="{8C5C89BB-5544-3EA6-92CC-EC3A5BEF71CD}"/>
                </a:ext>
              </a:extLst>
            </p:cNvPr>
            <p:cNvPicPr>
              <a:picLocks noChangeAspect="1"/>
            </p:cNvPicPr>
            <p:nvPr/>
          </p:nvPicPr>
          <p:blipFill rotWithShape="1">
            <a:blip r:embed="rId3">
              <a:extLst>
                <a:ext uri="{28A0092B-C50C-407E-A947-70E740481C1C}">
                  <a14:useLocalDpi xmlns:a14="http://schemas.microsoft.com/office/drawing/2010/main" val="0"/>
                </a:ext>
              </a:extLst>
            </a:blip>
            <a:srcRect l="20733"/>
            <a:stretch/>
          </p:blipFill>
          <p:spPr>
            <a:xfrm>
              <a:off x="1" y="7020910"/>
              <a:ext cx="5607928" cy="767011"/>
            </a:xfrm>
            <a:prstGeom prst="rect">
              <a:avLst/>
            </a:prstGeom>
          </p:spPr>
        </p:pic>
        <p:sp>
          <p:nvSpPr>
            <p:cNvPr id="11" name="Rectangle 10">
              <a:extLst>
                <a:ext uri="{FF2B5EF4-FFF2-40B4-BE49-F238E27FC236}">
                  <a16:creationId xmlns:a16="http://schemas.microsoft.com/office/drawing/2014/main" id="{81D20851-F6B8-917D-CEBB-979FE7C2BBF1}"/>
                </a:ext>
              </a:extLst>
            </p:cNvPr>
            <p:cNvSpPr/>
            <p:nvPr/>
          </p:nvSpPr>
          <p:spPr>
            <a:xfrm>
              <a:off x="5438274" y="7020910"/>
              <a:ext cx="4620126" cy="751490"/>
            </a:xfrm>
            <a:prstGeom prst="rect">
              <a:avLst/>
            </a:prstGeom>
            <a:solidFill>
              <a:srgbClr val="D1D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a:extLst>
                <a:ext uri="{FF2B5EF4-FFF2-40B4-BE49-F238E27FC236}">
                  <a16:creationId xmlns:a16="http://schemas.microsoft.com/office/drawing/2014/main" id="{50597648-3355-95FA-82DE-F54AEF1F2C3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4303"/>
            <a:stretch/>
          </p:blipFill>
          <p:spPr>
            <a:xfrm>
              <a:off x="6096811" y="6852745"/>
              <a:ext cx="3961589" cy="919655"/>
            </a:xfrm>
            <a:prstGeom prst="rect">
              <a:avLst/>
            </a:prstGeom>
          </p:spPr>
        </p:pic>
      </p:grpSp>
    </p:spTree>
    <p:extLst>
      <p:ext uri="{BB962C8B-B14F-4D97-AF65-F5344CB8AC3E}">
        <p14:creationId xmlns:p14="http://schemas.microsoft.com/office/powerpoint/2010/main" val="789252000"/>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435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ogram Detail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4EDEE76-63DB-5791-FB6D-CB952BB4ED91}"/>
              </a:ext>
            </a:extLst>
          </p:cNvPr>
          <p:cNvPicPr/>
          <p:nvPr userDrawn="1"/>
        </p:nvPicPr>
        <p:blipFill rotWithShape="1">
          <a:blip r:embed="rId2">
            <a:extLst>
              <a:ext uri="{28A0092B-C50C-407E-A947-70E740481C1C}">
                <a14:useLocalDpi xmlns:a14="http://schemas.microsoft.com/office/drawing/2010/main" val="0"/>
              </a:ext>
            </a:extLst>
          </a:blip>
          <a:srcRect l="22446" b="38641"/>
          <a:stretch/>
        </p:blipFill>
        <p:spPr>
          <a:xfrm>
            <a:off x="0" y="-12701"/>
            <a:ext cx="8382790" cy="1003301"/>
          </a:xfrm>
          <a:prstGeom prst="rect">
            <a:avLst/>
          </a:prstGeom>
        </p:spPr>
      </p:pic>
      <p:pic>
        <p:nvPicPr>
          <p:cNvPr id="10" name="Picture 9">
            <a:extLst>
              <a:ext uri="{FF2B5EF4-FFF2-40B4-BE49-F238E27FC236}">
                <a16:creationId xmlns:a16="http://schemas.microsoft.com/office/drawing/2014/main" id="{418F0873-3685-D11F-5656-8D3F48D054B3}"/>
              </a:ext>
            </a:extLst>
          </p:cNvPr>
          <p:cNvPicPr/>
          <p:nvPr userDrawn="1"/>
        </p:nvPicPr>
        <p:blipFill rotWithShape="1">
          <a:blip r:embed="rId2">
            <a:extLst>
              <a:ext uri="{28A0092B-C50C-407E-A947-70E740481C1C}">
                <a14:useLocalDpi xmlns:a14="http://schemas.microsoft.com/office/drawing/2010/main" val="0"/>
              </a:ext>
            </a:extLst>
          </a:blip>
          <a:srcRect l="49719" b="38641"/>
          <a:stretch/>
        </p:blipFill>
        <p:spPr>
          <a:xfrm>
            <a:off x="8382790" y="-12701"/>
            <a:ext cx="5434810" cy="1003301"/>
          </a:xfrm>
          <a:prstGeom prst="rect">
            <a:avLst/>
          </a:prstGeom>
        </p:spPr>
      </p:pic>
      <p:sp>
        <p:nvSpPr>
          <p:cNvPr id="12" name="Title 1">
            <a:extLst>
              <a:ext uri="{FF2B5EF4-FFF2-40B4-BE49-F238E27FC236}">
                <a16:creationId xmlns:a16="http://schemas.microsoft.com/office/drawing/2014/main" id="{5D7DDBC7-9FE5-DE46-C535-088DA494638C}"/>
              </a:ext>
            </a:extLst>
          </p:cNvPr>
          <p:cNvSpPr>
            <a:spLocks noGrp="1"/>
          </p:cNvSpPr>
          <p:nvPr>
            <p:ph type="title"/>
          </p:nvPr>
        </p:nvSpPr>
        <p:spPr>
          <a:xfrm>
            <a:off x="942109" y="1"/>
            <a:ext cx="11917680" cy="990599"/>
          </a:xfrm>
        </p:spPr>
        <p:txBody>
          <a:bodyPr>
            <a:normAutofit/>
          </a:bodyPr>
          <a:lstStyle>
            <a:lvl1pPr algn="l">
              <a:defRPr sz="4400" b="1">
                <a:latin typeface="Arial" panose="020B0604020202020204" pitchFamily="34" charset="0"/>
                <a:cs typeface="Arial" panose="020B0604020202020204" pitchFamily="34" charset="0"/>
              </a:defRPr>
            </a:lvl1pPr>
          </a:lstStyle>
          <a:p>
            <a:r>
              <a:rPr lang="en-US" dirty="0"/>
              <a:t>Click to edit Master title style</a:t>
            </a:r>
          </a:p>
        </p:txBody>
      </p:sp>
      <p:pic>
        <p:nvPicPr>
          <p:cNvPr id="5" name="Graphic 4">
            <a:extLst>
              <a:ext uri="{FF2B5EF4-FFF2-40B4-BE49-F238E27FC236}">
                <a16:creationId xmlns:a16="http://schemas.microsoft.com/office/drawing/2014/main" id="{633AF5B7-CA61-5758-D6EA-AB8410E454C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0707" y="1047746"/>
            <a:ext cx="914400" cy="914400"/>
          </a:xfrm>
          <a:prstGeom prst="rect">
            <a:avLst/>
          </a:prstGeom>
        </p:spPr>
      </p:pic>
      <p:pic>
        <p:nvPicPr>
          <p:cNvPr id="8" name="Graphic 7">
            <a:extLst>
              <a:ext uri="{FF2B5EF4-FFF2-40B4-BE49-F238E27FC236}">
                <a16:creationId xmlns:a16="http://schemas.microsoft.com/office/drawing/2014/main" id="{2802A869-A80F-84D3-BFD6-B244506A653F}"/>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3107" y="2799153"/>
            <a:ext cx="622300" cy="622300"/>
          </a:xfrm>
          <a:prstGeom prst="rect">
            <a:avLst/>
          </a:prstGeom>
        </p:spPr>
      </p:pic>
      <p:pic>
        <p:nvPicPr>
          <p:cNvPr id="11" name="Graphic 10">
            <a:extLst>
              <a:ext uri="{FF2B5EF4-FFF2-40B4-BE49-F238E27FC236}">
                <a16:creationId xmlns:a16="http://schemas.microsoft.com/office/drawing/2014/main" id="{3AE36BFA-6664-A600-507F-C11DB2FCFB2E}"/>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0707" y="4115889"/>
            <a:ext cx="914400" cy="914400"/>
          </a:xfrm>
          <a:prstGeom prst="rect">
            <a:avLst/>
          </a:prstGeom>
        </p:spPr>
      </p:pic>
      <p:pic>
        <p:nvPicPr>
          <p:cNvPr id="13" name="Graphic 12">
            <a:extLst>
              <a:ext uri="{FF2B5EF4-FFF2-40B4-BE49-F238E27FC236}">
                <a16:creationId xmlns:a16="http://schemas.microsoft.com/office/drawing/2014/main" id="{E115E429-EA1C-8351-ABCA-3C4ACA944AA4}"/>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20707" y="5350549"/>
            <a:ext cx="914400" cy="914400"/>
          </a:xfrm>
          <a:prstGeom prst="rect">
            <a:avLst/>
          </a:prstGeom>
        </p:spPr>
      </p:pic>
      <p:pic>
        <p:nvPicPr>
          <p:cNvPr id="14" name="Graphic 13">
            <a:extLst>
              <a:ext uri="{FF2B5EF4-FFF2-40B4-BE49-F238E27FC236}">
                <a16:creationId xmlns:a16="http://schemas.microsoft.com/office/drawing/2014/main" id="{BC0255BF-A2DD-698E-6F80-6EDE3C99C92E}"/>
              </a:ext>
              <a:ext uri="{C183D7F6-B498-43B3-948B-1728B52AA6E4}">
                <adec:decorative xmlns:adec="http://schemas.microsoft.com/office/drawing/2017/decorative" val="1"/>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0707" y="2672153"/>
            <a:ext cx="914400" cy="914400"/>
          </a:xfrm>
          <a:prstGeom prst="rect">
            <a:avLst/>
          </a:prstGeom>
        </p:spPr>
      </p:pic>
      <p:sp>
        <p:nvSpPr>
          <p:cNvPr id="24" name="Picture Placeholder 23">
            <a:extLst>
              <a:ext uri="{FF2B5EF4-FFF2-40B4-BE49-F238E27FC236}">
                <a16:creationId xmlns:a16="http://schemas.microsoft.com/office/drawing/2014/main" id="{F28AAF17-7FC9-7CE7-D5C7-8736D3B6B22B}"/>
              </a:ext>
            </a:extLst>
          </p:cNvPr>
          <p:cNvSpPr>
            <a:spLocks noGrp="1"/>
          </p:cNvSpPr>
          <p:nvPr>
            <p:ph type="pic" sz="quarter" idx="13"/>
          </p:nvPr>
        </p:nvSpPr>
        <p:spPr>
          <a:xfrm>
            <a:off x="592132" y="1152824"/>
            <a:ext cx="942975" cy="798513"/>
          </a:xfrm>
        </p:spPr>
        <p:txBody>
          <a:bodyPr/>
          <a:lstStyle/>
          <a:p>
            <a:endParaRPr lang="en-US" dirty="0"/>
          </a:p>
        </p:txBody>
      </p:sp>
      <p:sp>
        <p:nvSpPr>
          <p:cNvPr id="25" name="Picture Placeholder 23">
            <a:extLst>
              <a:ext uri="{FF2B5EF4-FFF2-40B4-BE49-F238E27FC236}">
                <a16:creationId xmlns:a16="http://schemas.microsoft.com/office/drawing/2014/main" id="{DA53CBD0-24EC-634A-1676-8D3A374A5799}"/>
              </a:ext>
            </a:extLst>
          </p:cNvPr>
          <p:cNvSpPr>
            <a:spLocks noGrp="1"/>
          </p:cNvSpPr>
          <p:nvPr>
            <p:ph type="pic" sz="quarter" idx="14"/>
          </p:nvPr>
        </p:nvSpPr>
        <p:spPr>
          <a:xfrm>
            <a:off x="574675" y="2730096"/>
            <a:ext cx="942975" cy="798513"/>
          </a:xfrm>
        </p:spPr>
        <p:txBody>
          <a:bodyPr/>
          <a:lstStyle/>
          <a:p>
            <a:endParaRPr lang="en-US" dirty="0"/>
          </a:p>
        </p:txBody>
      </p:sp>
      <p:sp>
        <p:nvSpPr>
          <p:cNvPr id="26" name="Picture Placeholder 23">
            <a:extLst>
              <a:ext uri="{FF2B5EF4-FFF2-40B4-BE49-F238E27FC236}">
                <a16:creationId xmlns:a16="http://schemas.microsoft.com/office/drawing/2014/main" id="{867607DD-7368-64EA-F16F-3FFCA9493FF5}"/>
              </a:ext>
            </a:extLst>
          </p:cNvPr>
          <p:cNvSpPr>
            <a:spLocks noGrp="1"/>
          </p:cNvSpPr>
          <p:nvPr>
            <p:ph type="pic" sz="quarter" idx="15"/>
          </p:nvPr>
        </p:nvSpPr>
        <p:spPr>
          <a:xfrm>
            <a:off x="581156" y="4173832"/>
            <a:ext cx="942975" cy="798513"/>
          </a:xfrm>
        </p:spPr>
        <p:txBody>
          <a:bodyPr/>
          <a:lstStyle/>
          <a:p>
            <a:endParaRPr lang="en-US" dirty="0"/>
          </a:p>
        </p:txBody>
      </p:sp>
      <p:sp>
        <p:nvSpPr>
          <p:cNvPr id="27" name="Picture Placeholder 23">
            <a:extLst>
              <a:ext uri="{FF2B5EF4-FFF2-40B4-BE49-F238E27FC236}">
                <a16:creationId xmlns:a16="http://schemas.microsoft.com/office/drawing/2014/main" id="{F73EBB83-A824-1A86-B86E-58A6459E11EB}"/>
              </a:ext>
            </a:extLst>
          </p:cNvPr>
          <p:cNvSpPr>
            <a:spLocks noGrp="1"/>
          </p:cNvSpPr>
          <p:nvPr>
            <p:ph type="pic" sz="quarter" idx="16"/>
          </p:nvPr>
        </p:nvSpPr>
        <p:spPr>
          <a:xfrm>
            <a:off x="571563" y="5408492"/>
            <a:ext cx="942975" cy="798513"/>
          </a:xfrm>
        </p:spPr>
        <p:txBody>
          <a:bodyPr/>
          <a:lstStyle/>
          <a:p>
            <a:endParaRPr lang="en-US" dirty="0"/>
          </a:p>
        </p:txBody>
      </p:sp>
      <p:sp>
        <p:nvSpPr>
          <p:cNvPr id="32" name="Text Placeholder 28">
            <a:extLst>
              <a:ext uri="{FF2B5EF4-FFF2-40B4-BE49-F238E27FC236}">
                <a16:creationId xmlns:a16="http://schemas.microsoft.com/office/drawing/2014/main" id="{6A6F6228-5E14-C833-E19D-A53AC6C14C4C}"/>
              </a:ext>
            </a:extLst>
          </p:cNvPr>
          <p:cNvSpPr>
            <a:spLocks noGrp="1"/>
          </p:cNvSpPr>
          <p:nvPr>
            <p:ph type="body" sz="quarter" idx="17"/>
          </p:nvPr>
        </p:nvSpPr>
        <p:spPr>
          <a:xfrm>
            <a:off x="1701351" y="1268557"/>
            <a:ext cx="11372748" cy="370809"/>
          </a:xfrm>
          <a:solidFill>
            <a:srgbClr val="D4D5D7"/>
          </a:solidFill>
        </p:spPr>
        <p:txBody>
          <a:bodyPr>
            <a:normAutofit/>
          </a:bodyPr>
          <a:lstStyle>
            <a:lvl1pPr marL="0" indent="0">
              <a:buNone/>
              <a:defRPr sz="2000" b="1">
                <a:latin typeface="Arial" panose="020B0604020202020204" pitchFamily="34" charset="0"/>
                <a:cs typeface="Arial" panose="020B0604020202020204" pitchFamily="34" charset="0"/>
              </a:defRPr>
            </a:lvl1pPr>
            <a:lvl2pPr marL="502920" indent="0">
              <a:buNone/>
              <a:defRPr>
                <a:latin typeface="Arial" panose="020B0604020202020204" pitchFamily="34" charset="0"/>
                <a:cs typeface="Arial" panose="020B0604020202020204" pitchFamily="34" charset="0"/>
              </a:defRPr>
            </a:lvl2pPr>
            <a:lvl3pPr marL="1005840" indent="0">
              <a:buNone/>
              <a:defRPr>
                <a:latin typeface="Arial" panose="020B0604020202020204" pitchFamily="34" charset="0"/>
                <a:cs typeface="Arial" panose="020B0604020202020204" pitchFamily="34" charset="0"/>
              </a:defRPr>
            </a:lvl3pPr>
            <a:lvl4pPr marL="1508760" indent="0">
              <a:buNone/>
              <a:defRPr>
                <a:latin typeface="Arial" panose="020B0604020202020204" pitchFamily="34" charset="0"/>
                <a:cs typeface="Arial" panose="020B0604020202020204" pitchFamily="34" charset="0"/>
              </a:defRPr>
            </a:lvl4pPr>
            <a:lvl5pPr marL="2011680" indent="0">
              <a:buNone/>
              <a:defRPr>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33" name="Text Placeholder 30">
            <a:extLst>
              <a:ext uri="{FF2B5EF4-FFF2-40B4-BE49-F238E27FC236}">
                <a16:creationId xmlns:a16="http://schemas.microsoft.com/office/drawing/2014/main" id="{6B0205B7-A1C5-F43D-CDE3-860700D55993}"/>
              </a:ext>
            </a:extLst>
          </p:cNvPr>
          <p:cNvSpPr>
            <a:spLocks noGrp="1"/>
          </p:cNvSpPr>
          <p:nvPr>
            <p:ph type="body" sz="quarter" idx="18"/>
          </p:nvPr>
        </p:nvSpPr>
        <p:spPr>
          <a:xfrm>
            <a:off x="1866999" y="1682674"/>
            <a:ext cx="11177493" cy="1218933"/>
          </a:xfrm>
        </p:spPr>
        <p:txBody>
          <a:bodyPr>
            <a:noAutofit/>
          </a:bodyPr>
          <a:lstStyle>
            <a:lvl1pPr marL="457200" indent="-457200">
              <a:buFont typeface="Arial" panose="020B0604020202020204" pitchFamily="34" charset="0"/>
              <a:buChar char="•"/>
              <a:defRPr sz="2000">
                <a:latin typeface="Arial" panose="020B0604020202020204" pitchFamily="34" charset="0"/>
                <a:cs typeface="Arial" panose="020B0604020202020204" pitchFamily="34" charset="0"/>
              </a:defRPr>
            </a:lvl1pPr>
            <a:lvl2pPr marL="502920" indent="0">
              <a:buNone/>
              <a:defRPr sz="2800">
                <a:latin typeface="Arial" panose="020B0604020202020204" pitchFamily="34" charset="0"/>
                <a:cs typeface="Arial" panose="020B0604020202020204" pitchFamily="34" charset="0"/>
              </a:defRPr>
            </a:lvl2pPr>
            <a:lvl3pPr marL="1005840" indent="0">
              <a:buNone/>
              <a:defRPr sz="2400">
                <a:latin typeface="Arial" panose="020B0604020202020204" pitchFamily="34" charset="0"/>
                <a:cs typeface="Arial" panose="020B0604020202020204" pitchFamily="34" charset="0"/>
              </a:defRPr>
            </a:lvl3pPr>
            <a:lvl4pPr marL="1508760" indent="0">
              <a:buNone/>
              <a:defRPr sz="2000">
                <a:latin typeface="Arial" panose="020B0604020202020204" pitchFamily="34" charset="0"/>
                <a:cs typeface="Arial" panose="020B0604020202020204" pitchFamily="34" charset="0"/>
              </a:defRPr>
            </a:lvl4pPr>
            <a:lvl5pPr marL="2011680" indent="0">
              <a:buNone/>
              <a:defRPr sz="20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36" name="Text Placeholder 28">
            <a:extLst>
              <a:ext uri="{FF2B5EF4-FFF2-40B4-BE49-F238E27FC236}">
                <a16:creationId xmlns:a16="http://schemas.microsoft.com/office/drawing/2014/main" id="{CFA1C3F1-686E-3F91-61EA-A4A660366FC0}"/>
              </a:ext>
            </a:extLst>
          </p:cNvPr>
          <p:cNvSpPr>
            <a:spLocks noGrp="1"/>
          </p:cNvSpPr>
          <p:nvPr>
            <p:ph type="body" sz="quarter" idx="19"/>
          </p:nvPr>
        </p:nvSpPr>
        <p:spPr>
          <a:xfrm>
            <a:off x="1682968" y="2936398"/>
            <a:ext cx="11372748" cy="370809"/>
          </a:xfrm>
          <a:solidFill>
            <a:srgbClr val="D4D5D7"/>
          </a:solidFill>
        </p:spPr>
        <p:txBody>
          <a:bodyPr>
            <a:normAutofit/>
          </a:bodyPr>
          <a:lstStyle>
            <a:lvl1pPr marL="0" indent="0">
              <a:buNone/>
              <a:defRPr sz="2000" b="1">
                <a:latin typeface="Arial" panose="020B0604020202020204" pitchFamily="34" charset="0"/>
                <a:cs typeface="Arial" panose="020B0604020202020204" pitchFamily="34" charset="0"/>
              </a:defRPr>
            </a:lvl1pPr>
            <a:lvl2pPr marL="502920" indent="0">
              <a:buNone/>
              <a:defRPr>
                <a:latin typeface="Arial" panose="020B0604020202020204" pitchFamily="34" charset="0"/>
                <a:cs typeface="Arial" panose="020B0604020202020204" pitchFamily="34" charset="0"/>
              </a:defRPr>
            </a:lvl2pPr>
            <a:lvl3pPr marL="1005840" indent="0">
              <a:buNone/>
              <a:defRPr>
                <a:latin typeface="Arial" panose="020B0604020202020204" pitchFamily="34" charset="0"/>
                <a:cs typeface="Arial" panose="020B0604020202020204" pitchFamily="34" charset="0"/>
              </a:defRPr>
            </a:lvl3pPr>
            <a:lvl4pPr marL="1508760" indent="0">
              <a:buNone/>
              <a:defRPr>
                <a:latin typeface="Arial" panose="020B0604020202020204" pitchFamily="34" charset="0"/>
                <a:cs typeface="Arial" panose="020B0604020202020204" pitchFamily="34" charset="0"/>
              </a:defRPr>
            </a:lvl4pPr>
            <a:lvl5pPr marL="2011680" indent="0">
              <a:buNone/>
              <a:defRPr>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37" name="Text Placeholder 30">
            <a:extLst>
              <a:ext uri="{FF2B5EF4-FFF2-40B4-BE49-F238E27FC236}">
                <a16:creationId xmlns:a16="http://schemas.microsoft.com/office/drawing/2014/main" id="{7D34B473-AFBF-B3BE-FCD7-0F66BE60FBA3}"/>
              </a:ext>
            </a:extLst>
          </p:cNvPr>
          <p:cNvSpPr>
            <a:spLocks noGrp="1"/>
          </p:cNvSpPr>
          <p:nvPr>
            <p:ph type="body" sz="quarter" idx="20"/>
          </p:nvPr>
        </p:nvSpPr>
        <p:spPr>
          <a:xfrm>
            <a:off x="1848616" y="3350516"/>
            <a:ext cx="11177493" cy="848124"/>
          </a:xfrm>
        </p:spPr>
        <p:txBody>
          <a:bodyPr>
            <a:noAutofit/>
          </a:bodyPr>
          <a:lstStyle>
            <a:lvl1pPr marL="457200" indent="-457200">
              <a:buFont typeface="Arial" panose="020B0604020202020204" pitchFamily="34" charset="0"/>
              <a:buChar char="•"/>
              <a:defRPr sz="2000">
                <a:latin typeface="Arial" panose="020B0604020202020204" pitchFamily="34" charset="0"/>
                <a:cs typeface="Arial" panose="020B0604020202020204" pitchFamily="34" charset="0"/>
              </a:defRPr>
            </a:lvl1pPr>
            <a:lvl2pPr marL="502920" indent="0">
              <a:buNone/>
              <a:defRPr sz="2800">
                <a:latin typeface="Arial" panose="020B0604020202020204" pitchFamily="34" charset="0"/>
                <a:cs typeface="Arial" panose="020B0604020202020204" pitchFamily="34" charset="0"/>
              </a:defRPr>
            </a:lvl2pPr>
            <a:lvl3pPr marL="1005840" indent="0">
              <a:buNone/>
              <a:defRPr sz="2400">
                <a:latin typeface="Arial" panose="020B0604020202020204" pitchFamily="34" charset="0"/>
                <a:cs typeface="Arial" panose="020B0604020202020204" pitchFamily="34" charset="0"/>
              </a:defRPr>
            </a:lvl3pPr>
            <a:lvl4pPr marL="1508760" indent="0">
              <a:buNone/>
              <a:defRPr sz="2000">
                <a:latin typeface="Arial" panose="020B0604020202020204" pitchFamily="34" charset="0"/>
                <a:cs typeface="Arial" panose="020B0604020202020204" pitchFamily="34" charset="0"/>
              </a:defRPr>
            </a:lvl4pPr>
            <a:lvl5pPr marL="2011680" indent="0">
              <a:buNone/>
              <a:defRPr sz="20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40" name="Text Placeholder 28">
            <a:extLst>
              <a:ext uri="{FF2B5EF4-FFF2-40B4-BE49-F238E27FC236}">
                <a16:creationId xmlns:a16="http://schemas.microsoft.com/office/drawing/2014/main" id="{F7D515A9-92EF-3D04-BAEC-FAB71B039DB2}"/>
              </a:ext>
            </a:extLst>
          </p:cNvPr>
          <p:cNvSpPr>
            <a:spLocks noGrp="1"/>
          </p:cNvSpPr>
          <p:nvPr>
            <p:ph type="body" sz="quarter" idx="21"/>
          </p:nvPr>
        </p:nvSpPr>
        <p:spPr>
          <a:xfrm>
            <a:off x="1707797" y="4207638"/>
            <a:ext cx="11372748" cy="370809"/>
          </a:xfrm>
          <a:solidFill>
            <a:srgbClr val="D4D5D7"/>
          </a:solidFill>
        </p:spPr>
        <p:txBody>
          <a:bodyPr>
            <a:normAutofit/>
          </a:bodyPr>
          <a:lstStyle>
            <a:lvl1pPr marL="0" indent="0">
              <a:buNone/>
              <a:defRPr sz="2000" b="1">
                <a:latin typeface="Arial" panose="020B0604020202020204" pitchFamily="34" charset="0"/>
                <a:cs typeface="Arial" panose="020B0604020202020204" pitchFamily="34" charset="0"/>
              </a:defRPr>
            </a:lvl1pPr>
            <a:lvl2pPr marL="502920" indent="0">
              <a:buNone/>
              <a:defRPr>
                <a:latin typeface="Arial" panose="020B0604020202020204" pitchFamily="34" charset="0"/>
                <a:cs typeface="Arial" panose="020B0604020202020204" pitchFamily="34" charset="0"/>
              </a:defRPr>
            </a:lvl2pPr>
            <a:lvl3pPr marL="1005840" indent="0">
              <a:buNone/>
              <a:defRPr>
                <a:latin typeface="Arial" panose="020B0604020202020204" pitchFamily="34" charset="0"/>
                <a:cs typeface="Arial" panose="020B0604020202020204" pitchFamily="34" charset="0"/>
              </a:defRPr>
            </a:lvl3pPr>
            <a:lvl4pPr marL="1508760" indent="0">
              <a:buNone/>
              <a:defRPr>
                <a:latin typeface="Arial" panose="020B0604020202020204" pitchFamily="34" charset="0"/>
                <a:cs typeface="Arial" panose="020B0604020202020204" pitchFamily="34" charset="0"/>
              </a:defRPr>
            </a:lvl4pPr>
            <a:lvl5pPr marL="2011680" indent="0">
              <a:buNone/>
              <a:defRPr>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39" name="Text Placeholder 30">
            <a:extLst>
              <a:ext uri="{FF2B5EF4-FFF2-40B4-BE49-F238E27FC236}">
                <a16:creationId xmlns:a16="http://schemas.microsoft.com/office/drawing/2014/main" id="{CE3EEBBC-BF48-3665-8F6F-65CA786D6284}"/>
              </a:ext>
            </a:extLst>
          </p:cNvPr>
          <p:cNvSpPr>
            <a:spLocks noGrp="1"/>
          </p:cNvSpPr>
          <p:nvPr>
            <p:ph type="body" sz="quarter" idx="22"/>
          </p:nvPr>
        </p:nvSpPr>
        <p:spPr>
          <a:xfrm>
            <a:off x="1873445" y="4621756"/>
            <a:ext cx="11177493" cy="848124"/>
          </a:xfrm>
        </p:spPr>
        <p:txBody>
          <a:bodyPr>
            <a:noAutofit/>
          </a:bodyPr>
          <a:lstStyle>
            <a:lvl1pPr marL="457200" indent="-457200">
              <a:buFont typeface="Arial" panose="020B0604020202020204" pitchFamily="34" charset="0"/>
              <a:buChar char="•"/>
              <a:defRPr sz="2000">
                <a:latin typeface="Arial" panose="020B0604020202020204" pitchFamily="34" charset="0"/>
                <a:cs typeface="Arial" panose="020B0604020202020204" pitchFamily="34" charset="0"/>
              </a:defRPr>
            </a:lvl1pPr>
            <a:lvl2pPr marL="502920" indent="0">
              <a:buNone/>
              <a:defRPr sz="2800">
                <a:latin typeface="Arial" panose="020B0604020202020204" pitchFamily="34" charset="0"/>
                <a:cs typeface="Arial" panose="020B0604020202020204" pitchFamily="34" charset="0"/>
              </a:defRPr>
            </a:lvl2pPr>
            <a:lvl3pPr marL="1005840" indent="0">
              <a:buNone/>
              <a:defRPr sz="2400">
                <a:latin typeface="Arial" panose="020B0604020202020204" pitchFamily="34" charset="0"/>
                <a:cs typeface="Arial" panose="020B0604020202020204" pitchFamily="34" charset="0"/>
              </a:defRPr>
            </a:lvl3pPr>
            <a:lvl4pPr marL="1508760" indent="0">
              <a:buNone/>
              <a:defRPr sz="2000">
                <a:latin typeface="Arial" panose="020B0604020202020204" pitchFamily="34" charset="0"/>
                <a:cs typeface="Arial" panose="020B0604020202020204" pitchFamily="34" charset="0"/>
              </a:defRPr>
            </a:lvl4pPr>
            <a:lvl5pPr marL="2011680" indent="0">
              <a:buNone/>
              <a:defRPr sz="20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43" name="Text Placeholder 28">
            <a:extLst>
              <a:ext uri="{FF2B5EF4-FFF2-40B4-BE49-F238E27FC236}">
                <a16:creationId xmlns:a16="http://schemas.microsoft.com/office/drawing/2014/main" id="{14130ABD-0D14-D5F3-510D-DB64130D490B}"/>
              </a:ext>
            </a:extLst>
          </p:cNvPr>
          <p:cNvSpPr>
            <a:spLocks noGrp="1"/>
          </p:cNvSpPr>
          <p:nvPr>
            <p:ph type="body" sz="quarter" idx="24"/>
          </p:nvPr>
        </p:nvSpPr>
        <p:spPr>
          <a:xfrm>
            <a:off x="1701351" y="5491668"/>
            <a:ext cx="11372748" cy="370809"/>
          </a:xfrm>
          <a:solidFill>
            <a:srgbClr val="D4D5D7"/>
          </a:solidFill>
        </p:spPr>
        <p:txBody>
          <a:bodyPr>
            <a:normAutofit/>
          </a:bodyPr>
          <a:lstStyle>
            <a:lvl1pPr marL="0" indent="0">
              <a:buNone/>
              <a:defRPr sz="2000" b="1">
                <a:latin typeface="Arial" panose="020B0604020202020204" pitchFamily="34" charset="0"/>
                <a:cs typeface="Arial" panose="020B0604020202020204" pitchFamily="34" charset="0"/>
              </a:defRPr>
            </a:lvl1pPr>
            <a:lvl2pPr marL="502920" indent="0">
              <a:buNone/>
              <a:defRPr>
                <a:latin typeface="Arial" panose="020B0604020202020204" pitchFamily="34" charset="0"/>
                <a:cs typeface="Arial" panose="020B0604020202020204" pitchFamily="34" charset="0"/>
              </a:defRPr>
            </a:lvl2pPr>
            <a:lvl3pPr marL="1005840" indent="0">
              <a:buNone/>
              <a:defRPr>
                <a:latin typeface="Arial" panose="020B0604020202020204" pitchFamily="34" charset="0"/>
                <a:cs typeface="Arial" panose="020B0604020202020204" pitchFamily="34" charset="0"/>
              </a:defRPr>
            </a:lvl3pPr>
            <a:lvl4pPr marL="1508760" indent="0">
              <a:buNone/>
              <a:defRPr>
                <a:latin typeface="Arial" panose="020B0604020202020204" pitchFamily="34" charset="0"/>
                <a:cs typeface="Arial" panose="020B0604020202020204" pitchFamily="34" charset="0"/>
              </a:defRPr>
            </a:lvl4pPr>
            <a:lvl5pPr marL="2011680" indent="0">
              <a:buNone/>
              <a:defRPr>
                <a:latin typeface="Arial" panose="020B0604020202020204" pitchFamily="34" charset="0"/>
                <a:cs typeface="Arial" panose="020B0604020202020204" pitchFamily="34" charset="0"/>
              </a:defRPr>
            </a:lvl5pPr>
          </a:lstStyle>
          <a:p>
            <a:pPr lvl="0"/>
            <a:r>
              <a:rPr lang="en-US" dirty="0"/>
              <a:t>Click to edit Master text styles</a:t>
            </a:r>
          </a:p>
        </p:txBody>
      </p:sp>
      <p:pic>
        <p:nvPicPr>
          <p:cNvPr id="48" name="Picture 47">
            <a:extLst>
              <a:ext uri="{FF2B5EF4-FFF2-40B4-BE49-F238E27FC236}">
                <a16:creationId xmlns:a16="http://schemas.microsoft.com/office/drawing/2014/main" id="{F7E5AC2A-079A-F8B1-B8B9-930DE1A2E002}"/>
              </a:ext>
              <a:ext uri="{C183D7F6-B498-43B3-948B-1728B52AA6E4}">
                <adec:decorative xmlns:adec="http://schemas.microsoft.com/office/drawing/2017/decorative" val="1"/>
              </a:ext>
            </a:extLst>
          </p:cNvPr>
          <p:cNvPicPr/>
          <p:nvPr userDrawn="1"/>
        </p:nvPicPr>
        <p:blipFill rotWithShape="1">
          <a:blip r:embed="rId13" cstate="print">
            <a:extLst>
              <a:ext uri="{28A0092B-C50C-407E-A947-70E740481C1C}">
                <a14:useLocalDpi xmlns:a14="http://schemas.microsoft.com/office/drawing/2010/main" val="0"/>
              </a:ext>
            </a:extLst>
          </a:blip>
          <a:srcRect b="4303"/>
          <a:stretch/>
        </p:blipFill>
        <p:spPr>
          <a:xfrm>
            <a:off x="7592092" y="6781808"/>
            <a:ext cx="6225513" cy="990599"/>
          </a:xfrm>
          <a:prstGeom prst="rect">
            <a:avLst/>
          </a:prstGeom>
        </p:spPr>
      </p:pic>
      <p:sp>
        <p:nvSpPr>
          <p:cNvPr id="49" name="Slide Number Placeholder 5">
            <a:extLst>
              <a:ext uri="{FF2B5EF4-FFF2-40B4-BE49-F238E27FC236}">
                <a16:creationId xmlns:a16="http://schemas.microsoft.com/office/drawing/2014/main" id="{B7EFFC5E-24ED-BB38-716A-6D3D6FAF6192}"/>
              </a:ext>
              <a:ext uri="{C183D7F6-B498-43B3-948B-1728B52AA6E4}">
                <adec:decorative xmlns:adec="http://schemas.microsoft.com/office/drawing/2017/decorative" val="1"/>
              </a:ext>
            </a:extLst>
          </p:cNvPr>
          <p:cNvSpPr>
            <a:spLocks noGrp="1"/>
          </p:cNvSpPr>
          <p:nvPr>
            <p:ph type="sldNum" sz="quarter" idx="12"/>
          </p:nvPr>
        </p:nvSpPr>
        <p:spPr>
          <a:xfrm>
            <a:off x="10708640" y="7348992"/>
            <a:ext cx="3108960" cy="413808"/>
          </a:xfrm>
        </p:spPr>
        <p:txBody>
          <a:bodyPr/>
          <a:lstStyle>
            <a:lvl1pPr>
              <a:defRPr sz="1511">
                <a:solidFill>
                  <a:schemeClr val="tx1"/>
                </a:solidFill>
              </a:defRPr>
            </a:lvl1pPr>
          </a:lstStyle>
          <a:p>
            <a:fld id="{BAF3441B-B4B6-447C-9611-13E5D5A45577}" type="slidenum">
              <a:rPr lang="en-US" smtClean="0"/>
              <a:pPr/>
              <a:t>‹#›</a:t>
            </a:fld>
            <a:endParaRPr lang="en-US" dirty="0"/>
          </a:p>
        </p:txBody>
      </p:sp>
      <p:sp>
        <p:nvSpPr>
          <p:cNvPr id="50" name="TextBox 49">
            <a:extLst>
              <a:ext uri="{FF2B5EF4-FFF2-40B4-BE49-F238E27FC236}">
                <a16:creationId xmlns:a16="http://schemas.microsoft.com/office/drawing/2014/main" id="{5E56B278-2032-7729-18B1-89BB17A149AD}"/>
              </a:ext>
              <a:ext uri="{C183D7F6-B498-43B3-948B-1728B52AA6E4}">
                <adec:decorative xmlns:adec="http://schemas.microsoft.com/office/drawing/2017/decorative" val="1"/>
              </a:ext>
            </a:extLst>
          </p:cNvPr>
          <p:cNvSpPr txBox="1">
            <a:spLocks/>
          </p:cNvSpPr>
          <p:nvPr userDrawn="1"/>
        </p:nvSpPr>
        <p:spPr>
          <a:xfrm>
            <a:off x="942109" y="7501192"/>
            <a:ext cx="5225117" cy="324833"/>
          </a:xfrm>
          <a:prstGeom prst="rect">
            <a:avLst/>
          </a:prstGeom>
          <a:noFill/>
        </p:spPr>
        <p:txBody>
          <a:bodyPr wrap="square" rtlCol="0">
            <a:spAutoFit/>
          </a:bodyPr>
          <a:lstStyle/>
          <a:p>
            <a:r>
              <a:rPr lang="en-US" sz="1511" dirty="0">
                <a:latin typeface="Arial" panose="020B0604020202020204" pitchFamily="34" charset="0"/>
                <a:cs typeface="Arial" panose="020B0604020202020204" pitchFamily="34" charset="0"/>
              </a:rPr>
              <a:t>AHRQ Safety Program for Telemedicine</a:t>
            </a:r>
          </a:p>
        </p:txBody>
      </p:sp>
      <p:sp>
        <p:nvSpPr>
          <p:cNvPr id="51" name="TextBox 50">
            <a:extLst>
              <a:ext uri="{FF2B5EF4-FFF2-40B4-BE49-F238E27FC236}">
                <a16:creationId xmlns:a16="http://schemas.microsoft.com/office/drawing/2014/main" id="{F3D7064E-4352-E0B8-27DB-20A1E6080B96}"/>
              </a:ext>
            </a:extLst>
          </p:cNvPr>
          <p:cNvSpPr txBox="1"/>
          <p:nvPr userDrawn="1"/>
        </p:nvSpPr>
        <p:spPr>
          <a:xfrm>
            <a:off x="10062526" y="7176359"/>
            <a:ext cx="3755074" cy="324833"/>
          </a:xfrm>
          <a:prstGeom prst="rect">
            <a:avLst/>
          </a:prstGeom>
          <a:noFill/>
        </p:spPr>
        <p:txBody>
          <a:bodyPr wrap="square">
            <a:spAutoFit/>
          </a:bodyPr>
          <a:lstStyle/>
          <a:p>
            <a:pPr algn="r"/>
            <a:r>
              <a:rPr lang="en-US" sz="1511" dirty="0">
                <a:latin typeface="Arial" panose="020B0604020202020204" pitchFamily="34" charset="0"/>
                <a:cs typeface="Arial" panose="020B0604020202020204" pitchFamily="34" charset="0"/>
              </a:rPr>
              <a:t>Recruitment Webinar </a:t>
            </a:r>
          </a:p>
        </p:txBody>
      </p:sp>
      <p:sp>
        <p:nvSpPr>
          <p:cNvPr id="52" name="Text Placeholder 30">
            <a:extLst>
              <a:ext uri="{FF2B5EF4-FFF2-40B4-BE49-F238E27FC236}">
                <a16:creationId xmlns:a16="http://schemas.microsoft.com/office/drawing/2014/main" id="{F3A08309-5003-E2B2-7BEF-51F237BA0F4E}"/>
              </a:ext>
            </a:extLst>
          </p:cNvPr>
          <p:cNvSpPr>
            <a:spLocks noGrp="1"/>
          </p:cNvSpPr>
          <p:nvPr>
            <p:ph type="body" sz="quarter" idx="25"/>
          </p:nvPr>
        </p:nvSpPr>
        <p:spPr>
          <a:xfrm>
            <a:off x="1866999" y="5898080"/>
            <a:ext cx="11177493" cy="1268672"/>
          </a:xfrm>
        </p:spPr>
        <p:txBody>
          <a:bodyPr>
            <a:noAutofit/>
          </a:bodyPr>
          <a:lstStyle>
            <a:lvl1pPr marL="457200" indent="-457200">
              <a:buFont typeface="Arial" panose="020B0604020202020204" pitchFamily="34" charset="0"/>
              <a:buChar char="•"/>
              <a:defRPr sz="2000">
                <a:latin typeface="Arial" panose="020B0604020202020204" pitchFamily="34" charset="0"/>
                <a:cs typeface="Arial" panose="020B0604020202020204" pitchFamily="34" charset="0"/>
              </a:defRPr>
            </a:lvl1pPr>
            <a:lvl2pPr marL="502920" indent="0">
              <a:buNone/>
              <a:defRPr sz="2800">
                <a:latin typeface="Arial" panose="020B0604020202020204" pitchFamily="34" charset="0"/>
                <a:cs typeface="Arial" panose="020B0604020202020204" pitchFamily="34" charset="0"/>
              </a:defRPr>
            </a:lvl2pPr>
            <a:lvl3pPr marL="1005840" indent="0">
              <a:buNone/>
              <a:defRPr sz="2400">
                <a:latin typeface="Arial" panose="020B0604020202020204" pitchFamily="34" charset="0"/>
                <a:cs typeface="Arial" panose="020B0604020202020204" pitchFamily="34" charset="0"/>
              </a:defRPr>
            </a:lvl3pPr>
            <a:lvl4pPr marL="1508760" indent="0">
              <a:buNone/>
              <a:defRPr sz="2000">
                <a:latin typeface="Arial" panose="020B0604020202020204" pitchFamily="34" charset="0"/>
                <a:cs typeface="Arial" panose="020B0604020202020204" pitchFamily="34" charset="0"/>
              </a:defRPr>
            </a:lvl4pPr>
            <a:lvl5pPr marL="2011680" indent="0">
              <a:buNone/>
              <a:defRPr sz="2000">
                <a:latin typeface="Arial" panose="020B0604020202020204" pitchFamily="34" charset="0"/>
                <a:cs typeface="Arial" panose="020B0604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3284887200"/>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4352" userDrawn="1">
          <p15:clr>
            <a:srgbClr val="FBAE40"/>
          </p15:clr>
        </p15:guide>
        <p15:guide id="3" orient="horz" pos="1008" userDrawn="1">
          <p15:clr>
            <a:srgbClr val="FBAE40"/>
          </p15:clr>
        </p15:guide>
        <p15:guide id="4" pos="65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enefit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4EDEE76-63DB-5791-FB6D-CB952BB4ED91}"/>
              </a:ext>
            </a:extLst>
          </p:cNvPr>
          <p:cNvPicPr/>
          <p:nvPr userDrawn="1"/>
        </p:nvPicPr>
        <p:blipFill rotWithShape="1">
          <a:blip r:embed="rId2">
            <a:extLst>
              <a:ext uri="{28A0092B-C50C-407E-A947-70E740481C1C}">
                <a14:useLocalDpi xmlns:a14="http://schemas.microsoft.com/office/drawing/2010/main" val="0"/>
              </a:ext>
            </a:extLst>
          </a:blip>
          <a:srcRect l="22446" b="38641"/>
          <a:stretch/>
        </p:blipFill>
        <p:spPr>
          <a:xfrm>
            <a:off x="0" y="-12701"/>
            <a:ext cx="8382790" cy="1003301"/>
          </a:xfrm>
          <a:prstGeom prst="rect">
            <a:avLst/>
          </a:prstGeom>
        </p:spPr>
      </p:pic>
      <p:pic>
        <p:nvPicPr>
          <p:cNvPr id="10" name="Picture 9">
            <a:extLst>
              <a:ext uri="{FF2B5EF4-FFF2-40B4-BE49-F238E27FC236}">
                <a16:creationId xmlns:a16="http://schemas.microsoft.com/office/drawing/2014/main" id="{418F0873-3685-D11F-5656-8D3F48D054B3}"/>
              </a:ext>
            </a:extLst>
          </p:cNvPr>
          <p:cNvPicPr/>
          <p:nvPr userDrawn="1"/>
        </p:nvPicPr>
        <p:blipFill rotWithShape="1">
          <a:blip r:embed="rId2">
            <a:extLst>
              <a:ext uri="{28A0092B-C50C-407E-A947-70E740481C1C}">
                <a14:useLocalDpi xmlns:a14="http://schemas.microsoft.com/office/drawing/2010/main" val="0"/>
              </a:ext>
            </a:extLst>
          </a:blip>
          <a:srcRect l="49719" b="38641"/>
          <a:stretch/>
        </p:blipFill>
        <p:spPr>
          <a:xfrm>
            <a:off x="8382790" y="-12701"/>
            <a:ext cx="5434810" cy="1003301"/>
          </a:xfrm>
          <a:prstGeom prst="rect">
            <a:avLst/>
          </a:prstGeom>
        </p:spPr>
      </p:pic>
      <p:sp>
        <p:nvSpPr>
          <p:cNvPr id="12" name="Title 1">
            <a:extLst>
              <a:ext uri="{FF2B5EF4-FFF2-40B4-BE49-F238E27FC236}">
                <a16:creationId xmlns:a16="http://schemas.microsoft.com/office/drawing/2014/main" id="{5D7DDBC7-9FE5-DE46-C535-088DA494638C}"/>
              </a:ext>
            </a:extLst>
          </p:cNvPr>
          <p:cNvSpPr>
            <a:spLocks noGrp="1"/>
          </p:cNvSpPr>
          <p:nvPr>
            <p:ph type="title"/>
          </p:nvPr>
        </p:nvSpPr>
        <p:spPr>
          <a:xfrm>
            <a:off x="942109" y="1"/>
            <a:ext cx="11917680" cy="990599"/>
          </a:xfrm>
        </p:spPr>
        <p:txBody>
          <a:bodyPr>
            <a:normAutofit/>
          </a:bodyPr>
          <a:lstStyle>
            <a:lvl1pPr algn="l">
              <a:defRPr sz="3200">
                <a:latin typeface="Arial" panose="020B0604020202020204" pitchFamily="34" charset="0"/>
                <a:cs typeface="Arial" panose="020B0604020202020204" pitchFamily="34" charset="0"/>
              </a:defRPr>
            </a:lvl1pPr>
          </a:lstStyle>
          <a:p>
            <a:r>
              <a:rPr lang="en-US"/>
              <a:t>Click to edit Master title style</a:t>
            </a:r>
          </a:p>
        </p:txBody>
      </p:sp>
      <p:grpSp>
        <p:nvGrpSpPr>
          <p:cNvPr id="8" name="Group 7">
            <a:extLst>
              <a:ext uri="{FF2B5EF4-FFF2-40B4-BE49-F238E27FC236}">
                <a16:creationId xmlns:a16="http://schemas.microsoft.com/office/drawing/2014/main" id="{9CBCFE36-B40D-21AF-5AE2-7471AA34B44E}"/>
              </a:ext>
              <a:ext uri="{C183D7F6-B498-43B3-948B-1728B52AA6E4}">
                <adec:decorative xmlns:adec="http://schemas.microsoft.com/office/drawing/2017/decorative" val="1"/>
              </a:ext>
            </a:extLst>
          </p:cNvPr>
          <p:cNvGrpSpPr/>
          <p:nvPr userDrawn="1"/>
        </p:nvGrpSpPr>
        <p:grpSpPr>
          <a:xfrm>
            <a:off x="-778364" y="1377904"/>
            <a:ext cx="3440946" cy="5583783"/>
            <a:chOff x="846505" y="1223421"/>
            <a:chExt cx="3440946" cy="5583783"/>
          </a:xfrm>
        </p:grpSpPr>
        <p:sp>
          <p:nvSpPr>
            <p:cNvPr id="11" name="Block Arc 10">
              <a:extLst>
                <a:ext uri="{FF2B5EF4-FFF2-40B4-BE49-F238E27FC236}">
                  <a16:creationId xmlns:a16="http://schemas.microsoft.com/office/drawing/2014/main" id="{D4E2C3F2-196C-F269-32CC-14DD6F27E370}"/>
                </a:ext>
              </a:extLst>
            </p:cNvPr>
            <p:cNvSpPr/>
            <p:nvPr/>
          </p:nvSpPr>
          <p:spPr>
            <a:xfrm rot="5400000">
              <a:off x="-302167" y="2372093"/>
              <a:ext cx="5583783" cy="3286440"/>
            </a:xfrm>
            <a:prstGeom prst="blockArc">
              <a:avLst>
                <a:gd name="adj1" fmla="val 10665144"/>
                <a:gd name="adj2" fmla="val 56887"/>
                <a:gd name="adj3" fmla="val 12951"/>
              </a:avLst>
            </a:prstGeom>
            <a:solidFill>
              <a:srgbClr val="D1D2D4"/>
            </a:solidFill>
            <a:ln>
              <a:solidFill>
                <a:srgbClr val="D1D2D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3" name="Group 12">
              <a:extLst>
                <a:ext uri="{FF2B5EF4-FFF2-40B4-BE49-F238E27FC236}">
                  <a16:creationId xmlns:a16="http://schemas.microsoft.com/office/drawing/2014/main" id="{617D4E95-6E14-1DA8-EB37-96ED65472C28}"/>
                </a:ext>
              </a:extLst>
            </p:cNvPr>
            <p:cNvGrpSpPr/>
            <p:nvPr/>
          </p:nvGrpSpPr>
          <p:grpSpPr>
            <a:xfrm>
              <a:off x="2772255" y="1325229"/>
              <a:ext cx="914400" cy="914400"/>
              <a:chOff x="1549583" y="1527190"/>
              <a:chExt cx="914400" cy="914400"/>
            </a:xfrm>
          </p:grpSpPr>
          <p:pic>
            <p:nvPicPr>
              <p:cNvPr id="23" name="Graphic 22" descr="Harvey Balls 100% with solid fill">
                <a:extLst>
                  <a:ext uri="{FF2B5EF4-FFF2-40B4-BE49-F238E27FC236}">
                    <a16:creationId xmlns:a16="http://schemas.microsoft.com/office/drawing/2014/main" id="{E2546B7F-C655-3468-A953-16050A1F1C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49583" y="1527190"/>
                <a:ext cx="914400" cy="914400"/>
              </a:xfrm>
              <a:prstGeom prst="rect">
                <a:avLst/>
              </a:prstGeom>
            </p:spPr>
          </p:pic>
          <p:pic>
            <p:nvPicPr>
              <p:cNvPr id="24" name="Graphic 23" descr="Badge 1 outline">
                <a:extLst>
                  <a:ext uri="{FF2B5EF4-FFF2-40B4-BE49-F238E27FC236}">
                    <a16:creationId xmlns:a16="http://schemas.microsoft.com/office/drawing/2014/main" id="{8D74CEEF-39E7-D764-F42A-86F88086577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49583" y="1527190"/>
                <a:ext cx="914400" cy="914400"/>
              </a:xfrm>
              <a:prstGeom prst="rect">
                <a:avLst/>
              </a:prstGeom>
            </p:spPr>
          </p:pic>
        </p:grpSp>
        <p:grpSp>
          <p:nvGrpSpPr>
            <p:cNvPr id="14" name="Group 13">
              <a:extLst>
                <a:ext uri="{FF2B5EF4-FFF2-40B4-BE49-F238E27FC236}">
                  <a16:creationId xmlns:a16="http://schemas.microsoft.com/office/drawing/2014/main" id="{2B5F1313-4999-4A19-EFEA-88FE333FC246}"/>
                </a:ext>
              </a:extLst>
            </p:cNvPr>
            <p:cNvGrpSpPr/>
            <p:nvPr/>
          </p:nvGrpSpPr>
          <p:grpSpPr>
            <a:xfrm>
              <a:off x="2818458" y="5634579"/>
              <a:ext cx="914400" cy="914401"/>
              <a:chOff x="995971" y="5551464"/>
              <a:chExt cx="914400" cy="914401"/>
            </a:xfrm>
          </p:grpSpPr>
          <p:pic>
            <p:nvPicPr>
              <p:cNvPr id="21" name="Graphic 20" descr="Harvey Balls 100% with solid fill">
                <a:extLst>
                  <a:ext uri="{FF2B5EF4-FFF2-40B4-BE49-F238E27FC236}">
                    <a16:creationId xmlns:a16="http://schemas.microsoft.com/office/drawing/2014/main" id="{918B1D4C-A9D9-13DF-790A-8B099893FE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5971" y="5551465"/>
                <a:ext cx="914400" cy="914400"/>
              </a:xfrm>
              <a:prstGeom prst="rect">
                <a:avLst/>
              </a:prstGeom>
            </p:spPr>
          </p:pic>
          <p:pic>
            <p:nvPicPr>
              <p:cNvPr id="22" name="Graphic 21" descr="Badge 4 outline">
                <a:extLst>
                  <a:ext uri="{FF2B5EF4-FFF2-40B4-BE49-F238E27FC236}">
                    <a16:creationId xmlns:a16="http://schemas.microsoft.com/office/drawing/2014/main" id="{531168A0-3982-027A-A532-5EF3A8CCD2F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5971" y="5551464"/>
                <a:ext cx="914400" cy="914400"/>
              </a:xfrm>
              <a:prstGeom prst="rect">
                <a:avLst/>
              </a:prstGeom>
            </p:spPr>
          </p:pic>
        </p:grpSp>
        <p:grpSp>
          <p:nvGrpSpPr>
            <p:cNvPr id="15" name="Group 14">
              <a:extLst>
                <a:ext uri="{FF2B5EF4-FFF2-40B4-BE49-F238E27FC236}">
                  <a16:creationId xmlns:a16="http://schemas.microsoft.com/office/drawing/2014/main" id="{CE6AA2CC-3798-38FF-A457-FF40E96ABAF5}"/>
                </a:ext>
              </a:extLst>
            </p:cNvPr>
            <p:cNvGrpSpPr/>
            <p:nvPr/>
          </p:nvGrpSpPr>
          <p:grpSpPr>
            <a:xfrm>
              <a:off x="3367336" y="2726048"/>
              <a:ext cx="920115" cy="914400"/>
              <a:chOff x="1456567" y="2585449"/>
              <a:chExt cx="920115" cy="914400"/>
            </a:xfrm>
          </p:grpSpPr>
          <p:pic>
            <p:nvPicPr>
              <p:cNvPr id="19" name="Graphic 18" descr="Harvey Balls 100% with solid fill">
                <a:extLst>
                  <a:ext uri="{FF2B5EF4-FFF2-40B4-BE49-F238E27FC236}">
                    <a16:creationId xmlns:a16="http://schemas.microsoft.com/office/drawing/2014/main" id="{7B6F7A07-0647-1994-8E8C-F3EBC5142F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62282" y="2585449"/>
                <a:ext cx="914400" cy="914400"/>
              </a:xfrm>
              <a:prstGeom prst="rect">
                <a:avLst/>
              </a:prstGeom>
            </p:spPr>
          </p:pic>
          <p:pic>
            <p:nvPicPr>
              <p:cNvPr id="20" name="Graphic 19" descr="Badge outline">
                <a:extLst>
                  <a:ext uri="{FF2B5EF4-FFF2-40B4-BE49-F238E27FC236}">
                    <a16:creationId xmlns:a16="http://schemas.microsoft.com/office/drawing/2014/main" id="{599783C2-D6FA-5A56-6FDD-CAE61892ACA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456567" y="2585449"/>
                <a:ext cx="914400" cy="914400"/>
              </a:xfrm>
              <a:prstGeom prst="rect">
                <a:avLst/>
              </a:prstGeom>
            </p:spPr>
          </p:pic>
        </p:grpSp>
        <p:grpSp>
          <p:nvGrpSpPr>
            <p:cNvPr id="16" name="Group 15">
              <a:extLst>
                <a:ext uri="{FF2B5EF4-FFF2-40B4-BE49-F238E27FC236}">
                  <a16:creationId xmlns:a16="http://schemas.microsoft.com/office/drawing/2014/main" id="{AC00EF10-5108-19D2-555C-B1EF9E69B03E}"/>
                </a:ext>
              </a:extLst>
            </p:cNvPr>
            <p:cNvGrpSpPr/>
            <p:nvPr/>
          </p:nvGrpSpPr>
          <p:grpSpPr>
            <a:xfrm>
              <a:off x="3367335" y="4185560"/>
              <a:ext cx="914400" cy="914400"/>
              <a:chOff x="1572990" y="3731569"/>
              <a:chExt cx="914400" cy="914400"/>
            </a:xfrm>
          </p:grpSpPr>
          <p:pic>
            <p:nvPicPr>
              <p:cNvPr id="17" name="Graphic 16" descr="Harvey Balls 100% with solid fill">
                <a:extLst>
                  <a:ext uri="{FF2B5EF4-FFF2-40B4-BE49-F238E27FC236}">
                    <a16:creationId xmlns:a16="http://schemas.microsoft.com/office/drawing/2014/main" id="{5553F481-7FD2-BD77-1DD0-263560E84C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72990" y="3731569"/>
                <a:ext cx="914400" cy="914400"/>
              </a:xfrm>
              <a:prstGeom prst="rect">
                <a:avLst/>
              </a:prstGeom>
            </p:spPr>
          </p:pic>
          <p:pic>
            <p:nvPicPr>
              <p:cNvPr id="18" name="Graphic 17" descr="Badge 3 outline">
                <a:extLst>
                  <a:ext uri="{FF2B5EF4-FFF2-40B4-BE49-F238E27FC236}">
                    <a16:creationId xmlns:a16="http://schemas.microsoft.com/office/drawing/2014/main" id="{372504E4-0C70-0E4A-E8B4-71798394B80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572990" y="3731569"/>
                <a:ext cx="914400" cy="914400"/>
              </a:xfrm>
              <a:prstGeom prst="rect">
                <a:avLst/>
              </a:prstGeom>
            </p:spPr>
          </p:pic>
        </p:grpSp>
      </p:grpSp>
      <p:sp>
        <p:nvSpPr>
          <p:cNvPr id="30" name="Text Placeholder 29">
            <a:extLst>
              <a:ext uri="{FF2B5EF4-FFF2-40B4-BE49-F238E27FC236}">
                <a16:creationId xmlns:a16="http://schemas.microsoft.com/office/drawing/2014/main" id="{0541124F-A5AD-7916-D134-40EBC61DFE4A}"/>
              </a:ext>
            </a:extLst>
          </p:cNvPr>
          <p:cNvSpPr>
            <a:spLocks noGrp="1"/>
          </p:cNvSpPr>
          <p:nvPr>
            <p:ph type="body" sz="quarter" idx="13"/>
          </p:nvPr>
        </p:nvSpPr>
        <p:spPr>
          <a:xfrm>
            <a:off x="2107989" y="1484882"/>
            <a:ext cx="10469563" cy="866475"/>
          </a:xfrm>
        </p:spPr>
        <p:txBody>
          <a:bodyPr>
            <a:normAutofit/>
          </a:bodyPr>
          <a:lstStyle>
            <a:lvl1pPr marL="0" indent="0">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31" name="Text Placeholder 29">
            <a:extLst>
              <a:ext uri="{FF2B5EF4-FFF2-40B4-BE49-F238E27FC236}">
                <a16:creationId xmlns:a16="http://schemas.microsoft.com/office/drawing/2014/main" id="{4F61CD72-5948-78E2-7A9F-598C122DCD93}"/>
              </a:ext>
            </a:extLst>
          </p:cNvPr>
          <p:cNvSpPr>
            <a:spLocks noGrp="1"/>
          </p:cNvSpPr>
          <p:nvPr>
            <p:ph type="body" sz="quarter" idx="14"/>
          </p:nvPr>
        </p:nvSpPr>
        <p:spPr>
          <a:xfrm>
            <a:off x="2668297" y="2944675"/>
            <a:ext cx="10469563" cy="866475"/>
          </a:xfrm>
        </p:spPr>
        <p:txBody>
          <a:bodyPr>
            <a:normAutofit/>
          </a:bodyPr>
          <a:lstStyle>
            <a:lvl1pPr marL="0" indent="0">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32" name="Text Placeholder 29">
            <a:extLst>
              <a:ext uri="{FF2B5EF4-FFF2-40B4-BE49-F238E27FC236}">
                <a16:creationId xmlns:a16="http://schemas.microsoft.com/office/drawing/2014/main" id="{719800D8-0505-BA86-BFCC-CD32E2FDC862}"/>
              </a:ext>
            </a:extLst>
          </p:cNvPr>
          <p:cNvSpPr>
            <a:spLocks noGrp="1"/>
          </p:cNvSpPr>
          <p:nvPr>
            <p:ph type="body" sz="quarter" idx="15"/>
          </p:nvPr>
        </p:nvSpPr>
        <p:spPr>
          <a:xfrm>
            <a:off x="2668297" y="4416446"/>
            <a:ext cx="10469563" cy="866475"/>
          </a:xfrm>
        </p:spPr>
        <p:txBody>
          <a:bodyPr>
            <a:normAutofit/>
          </a:bodyPr>
          <a:lstStyle>
            <a:lvl1pPr marL="0" indent="0">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33" name="Text Placeholder 29">
            <a:extLst>
              <a:ext uri="{FF2B5EF4-FFF2-40B4-BE49-F238E27FC236}">
                <a16:creationId xmlns:a16="http://schemas.microsoft.com/office/drawing/2014/main" id="{AB8C3E0E-53A7-D3E8-268B-E054D2CC5C98}"/>
              </a:ext>
            </a:extLst>
          </p:cNvPr>
          <p:cNvSpPr>
            <a:spLocks noGrp="1"/>
          </p:cNvSpPr>
          <p:nvPr>
            <p:ph type="body" sz="quarter" idx="16"/>
          </p:nvPr>
        </p:nvSpPr>
        <p:spPr>
          <a:xfrm>
            <a:off x="2180693" y="6035607"/>
            <a:ext cx="10469563" cy="866475"/>
          </a:xfrm>
        </p:spPr>
        <p:txBody>
          <a:bodyPr>
            <a:normAutofit/>
          </a:bodyPr>
          <a:lstStyle>
            <a:lvl1pPr marL="0" indent="0">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28" name="Picture 27">
            <a:extLst>
              <a:ext uri="{FF2B5EF4-FFF2-40B4-BE49-F238E27FC236}">
                <a16:creationId xmlns:a16="http://schemas.microsoft.com/office/drawing/2014/main" id="{DB9CDB99-A7A3-4969-BA4B-2446FF3E5C38}"/>
              </a:ext>
              <a:ext uri="{C183D7F6-B498-43B3-948B-1728B52AA6E4}">
                <adec:decorative xmlns:adec="http://schemas.microsoft.com/office/drawing/2017/decorative" val="1"/>
              </a:ext>
            </a:extLst>
          </p:cNvPr>
          <p:cNvPicPr/>
          <p:nvPr userDrawn="1"/>
        </p:nvPicPr>
        <p:blipFill rotWithShape="1">
          <a:blip r:embed="rId13" cstate="print">
            <a:extLst>
              <a:ext uri="{28A0092B-C50C-407E-A947-70E740481C1C}">
                <a14:useLocalDpi xmlns:a14="http://schemas.microsoft.com/office/drawing/2010/main" val="0"/>
              </a:ext>
            </a:extLst>
          </a:blip>
          <a:srcRect b="4303"/>
          <a:stretch/>
        </p:blipFill>
        <p:spPr>
          <a:xfrm>
            <a:off x="7592092" y="6781808"/>
            <a:ext cx="6225513" cy="990599"/>
          </a:xfrm>
          <a:prstGeom prst="rect">
            <a:avLst/>
          </a:prstGeom>
        </p:spPr>
      </p:pic>
      <p:sp>
        <p:nvSpPr>
          <p:cNvPr id="29" name="Slide Number Placeholder 5">
            <a:extLst>
              <a:ext uri="{FF2B5EF4-FFF2-40B4-BE49-F238E27FC236}">
                <a16:creationId xmlns:a16="http://schemas.microsoft.com/office/drawing/2014/main" id="{BC943F81-2D98-922A-18F3-BCCB25EFE497}"/>
              </a:ext>
              <a:ext uri="{C183D7F6-B498-43B3-948B-1728B52AA6E4}">
                <adec:decorative xmlns:adec="http://schemas.microsoft.com/office/drawing/2017/decorative" val="1"/>
              </a:ext>
            </a:extLst>
          </p:cNvPr>
          <p:cNvSpPr>
            <a:spLocks noGrp="1"/>
          </p:cNvSpPr>
          <p:nvPr>
            <p:ph type="sldNum" sz="quarter" idx="12"/>
          </p:nvPr>
        </p:nvSpPr>
        <p:spPr>
          <a:xfrm>
            <a:off x="10708640" y="7348992"/>
            <a:ext cx="3108960" cy="413808"/>
          </a:xfrm>
        </p:spPr>
        <p:txBody>
          <a:bodyPr/>
          <a:lstStyle>
            <a:lvl1pPr>
              <a:defRPr sz="1511">
                <a:solidFill>
                  <a:schemeClr val="tx1"/>
                </a:solidFill>
              </a:defRPr>
            </a:lvl1pPr>
          </a:lstStyle>
          <a:p>
            <a:fld id="{BAF3441B-B4B6-447C-9611-13E5D5A45577}" type="slidenum">
              <a:rPr lang="en-US" smtClean="0"/>
              <a:pPr/>
              <a:t>‹#›</a:t>
            </a:fld>
            <a:endParaRPr lang="en-US" dirty="0"/>
          </a:p>
        </p:txBody>
      </p:sp>
      <p:sp>
        <p:nvSpPr>
          <p:cNvPr id="34" name="TextBox 33">
            <a:extLst>
              <a:ext uri="{FF2B5EF4-FFF2-40B4-BE49-F238E27FC236}">
                <a16:creationId xmlns:a16="http://schemas.microsoft.com/office/drawing/2014/main" id="{2F0A1A3B-D34A-6CCB-8E43-7C80D663872D}"/>
              </a:ext>
              <a:ext uri="{C183D7F6-B498-43B3-948B-1728B52AA6E4}">
                <adec:decorative xmlns:adec="http://schemas.microsoft.com/office/drawing/2017/decorative" val="1"/>
              </a:ext>
            </a:extLst>
          </p:cNvPr>
          <p:cNvSpPr txBox="1">
            <a:spLocks/>
          </p:cNvSpPr>
          <p:nvPr userDrawn="1"/>
        </p:nvSpPr>
        <p:spPr>
          <a:xfrm>
            <a:off x="942109" y="7501192"/>
            <a:ext cx="5225117" cy="324833"/>
          </a:xfrm>
          <a:prstGeom prst="rect">
            <a:avLst/>
          </a:prstGeom>
          <a:noFill/>
        </p:spPr>
        <p:txBody>
          <a:bodyPr wrap="square" rtlCol="0">
            <a:spAutoFit/>
          </a:bodyPr>
          <a:lstStyle/>
          <a:p>
            <a:r>
              <a:rPr lang="en-US" sz="1511" dirty="0">
                <a:latin typeface="Arial" panose="020B0604020202020204" pitchFamily="34" charset="0"/>
                <a:cs typeface="Arial" panose="020B0604020202020204" pitchFamily="34" charset="0"/>
              </a:rPr>
              <a:t>AHRQ Safety Program for Telemedicine</a:t>
            </a:r>
          </a:p>
        </p:txBody>
      </p:sp>
      <p:sp>
        <p:nvSpPr>
          <p:cNvPr id="35" name="TextBox 34">
            <a:extLst>
              <a:ext uri="{FF2B5EF4-FFF2-40B4-BE49-F238E27FC236}">
                <a16:creationId xmlns:a16="http://schemas.microsoft.com/office/drawing/2014/main" id="{E6448C69-0239-1CC6-15C1-902F3250A2FA}"/>
              </a:ext>
            </a:extLst>
          </p:cNvPr>
          <p:cNvSpPr txBox="1"/>
          <p:nvPr userDrawn="1"/>
        </p:nvSpPr>
        <p:spPr>
          <a:xfrm>
            <a:off x="10062526" y="7176359"/>
            <a:ext cx="3755074" cy="324833"/>
          </a:xfrm>
          <a:prstGeom prst="rect">
            <a:avLst/>
          </a:prstGeom>
          <a:noFill/>
        </p:spPr>
        <p:txBody>
          <a:bodyPr wrap="square">
            <a:spAutoFit/>
          </a:bodyPr>
          <a:lstStyle/>
          <a:p>
            <a:pPr algn="r"/>
            <a:r>
              <a:rPr lang="en-US" sz="1511" dirty="0">
                <a:latin typeface="Arial" panose="020B0604020202020204" pitchFamily="34" charset="0"/>
                <a:cs typeface="Arial" panose="020B0604020202020204" pitchFamily="34" charset="0"/>
              </a:rPr>
              <a:t>Recruitment Webinar </a:t>
            </a:r>
          </a:p>
        </p:txBody>
      </p:sp>
    </p:spTree>
    <p:extLst>
      <p:ext uri="{BB962C8B-B14F-4D97-AF65-F5344CB8AC3E}">
        <p14:creationId xmlns:p14="http://schemas.microsoft.com/office/powerpoint/2010/main" val="3101367796"/>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4352" userDrawn="1">
          <p15:clr>
            <a:srgbClr val="FBAE40"/>
          </p15:clr>
        </p15:guide>
        <p15:guide id="3" orient="horz" pos="1008" userDrawn="1">
          <p15:clr>
            <a:srgbClr val="FBAE40"/>
          </p15:clr>
        </p15:guide>
        <p15:guide id="4" pos="659"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ebinar Topic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4EDEE76-63DB-5791-FB6D-CB952BB4ED91}"/>
              </a:ext>
            </a:extLst>
          </p:cNvPr>
          <p:cNvPicPr/>
          <p:nvPr userDrawn="1"/>
        </p:nvPicPr>
        <p:blipFill rotWithShape="1">
          <a:blip r:embed="rId2">
            <a:extLst>
              <a:ext uri="{28A0092B-C50C-407E-A947-70E740481C1C}">
                <a14:useLocalDpi xmlns:a14="http://schemas.microsoft.com/office/drawing/2010/main" val="0"/>
              </a:ext>
            </a:extLst>
          </a:blip>
          <a:srcRect l="22446" b="38641"/>
          <a:stretch/>
        </p:blipFill>
        <p:spPr>
          <a:xfrm>
            <a:off x="0" y="-12701"/>
            <a:ext cx="8382790" cy="1003301"/>
          </a:xfrm>
          <a:prstGeom prst="rect">
            <a:avLst/>
          </a:prstGeom>
        </p:spPr>
      </p:pic>
      <p:pic>
        <p:nvPicPr>
          <p:cNvPr id="10" name="Picture 9">
            <a:extLst>
              <a:ext uri="{FF2B5EF4-FFF2-40B4-BE49-F238E27FC236}">
                <a16:creationId xmlns:a16="http://schemas.microsoft.com/office/drawing/2014/main" id="{418F0873-3685-D11F-5656-8D3F48D054B3}"/>
              </a:ext>
            </a:extLst>
          </p:cNvPr>
          <p:cNvPicPr/>
          <p:nvPr userDrawn="1"/>
        </p:nvPicPr>
        <p:blipFill rotWithShape="1">
          <a:blip r:embed="rId2">
            <a:extLst>
              <a:ext uri="{28A0092B-C50C-407E-A947-70E740481C1C}">
                <a14:useLocalDpi xmlns:a14="http://schemas.microsoft.com/office/drawing/2010/main" val="0"/>
              </a:ext>
            </a:extLst>
          </a:blip>
          <a:srcRect l="49719" b="38641"/>
          <a:stretch/>
        </p:blipFill>
        <p:spPr>
          <a:xfrm>
            <a:off x="8382790" y="-12701"/>
            <a:ext cx="5434810" cy="1003301"/>
          </a:xfrm>
          <a:prstGeom prst="rect">
            <a:avLst/>
          </a:prstGeom>
        </p:spPr>
      </p:pic>
      <p:sp>
        <p:nvSpPr>
          <p:cNvPr id="12" name="Title 1">
            <a:extLst>
              <a:ext uri="{FF2B5EF4-FFF2-40B4-BE49-F238E27FC236}">
                <a16:creationId xmlns:a16="http://schemas.microsoft.com/office/drawing/2014/main" id="{5D7DDBC7-9FE5-DE46-C535-088DA494638C}"/>
              </a:ext>
            </a:extLst>
          </p:cNvPr>
          <p:cNvSpPr>
            <a:spLocks noGrp="1"/>
          </p:cNvSpPr>
          <p:nvPr>
            <p:ph type="title"/>
          </p:nvPr>
        </p:nvSpPr>
        <p:spPr>
          <a:xfrm>
            <a:off x="942109" y="1"/>
            <a:ext cx="11917680" cy="990599"/>
          </a:xfrm>
        </p:spPr>
        <p:txBody>
          <a:bodyPr>
            <a:normAutofit/>
          </a:bodyPr>
          <a:lstStyle>
            <a:lvl1pPr algn="l">
              <a:defRPr sz="4400" b="1">
                <a:latin typeface="Arial" panose="020B0604020202020204" pitchFamily="34" charset="0"/>
                <a:cs typeface="Arial" panose="020B0604020202020204" pitchFamily="34" charset="0"/>
              </a:defRPr>
            </a:lvl1pPr>
          </a:lstStyle>
          <a:p>
            <a:r>
              <a:rPr lang="en-US" dirty="0"/>
              <a:t>Click to edit Master title style</a:t>
            </a:r>
          </a:p>
        </p:txBody>
      </p:sp>
      <p:pic>
        <p:nvPicPr>
          <p:cNvPr id="28" name="Picture 27">
            <a:extLst>
              <a:ext uri="{FF2B5EF4-FFF2-40B4-BE49-F238E27FC236}">
                <a16:creationId xmlns:a16="http://schemas.microsoft.com/office/drawing/2014/main" id="{DB9CDB99-A7A3-4969-BA4B-2446FF3E5C38}"/>
              </a:ext>
              <a:ext uri="{C183D7F6-B498-43B3-948B-1728B52AA6E4}">
                <adec:decorative xmlns:adec="http://schemas.microsoft.com/office/drawing/2017/decorative" val="1"/>
              </a:ext>
            </a:extLst>
          </p:cNvPr>
          <p:cNvPicPr/>
          <p:nvPr userDrawn="1"/>
        </p:nvPicPr>
        <p:blipFill rotWithShape="1">
          <a:blip r:embed="rId3" cstate="print">
            <a:extLst>
              <a:ext uri="{28A0092B-C50C-407E-A947-70E740481C1C}">
                <a14:useLocalDpi xmlns:a14="http://schemas.microsoft.com/office/drawing/2010/main" val="0"/>
              </a:ext>
            </a:extLst>
          </a:blip>
          <a:srcRect b="4303"/>
          <a:stretch/>
        </p:blipFill>
        <p:spPr>
          <a:xfrm>
            <a:off x="7592092" y="6781808"/>
            <a:ext cx="6225513" cy="990599"/>
          </a:xfrm>
          <a:prstGeom prst="rect">
            <a:avLst/>
          </a:prstGeom>
        </p:spPr>
      </p:pic>
      <p:sp>
        <p:nvSpPr>
          <p:cNvPr id="29" name="Slide Number Placeholder 5">
            <a:extLst>
              <a:ext uri="{FF2B5EF4-FFF2-40B4-BE49-F238E27FC236}">
                <a16:creationId xmlns:a16="http://schemas.microsoft.com/office/drawing/2014/main" id="{BC943F81-2D98-922A-18F3-BCCB25EFE497}"/>
              </a:ext>
              <a:ext uri="{C183D7F6-B498-43B3-948B-1728B52AA6E4}">
                <adec:decorative xmlns:adec="http://schemas.microsoft.com/office/drawing/2017/decorative" val="1"/>
              </a:ext>
            </a:extLst>
          </p:cNvPr>
          <p:cNvSpPr>
            <a:spLocks noGrp="1"/>
          </p:cNvSpPr>
          <p:nvPr>
            <p:ph type="sldNum" sz="quarter" idx="12"/>
          </p:nvPr>
        </p:nvSpPr>
        <p:spPr>
          <a:xfrm>
            <a:off x="10708640" y="7348992"/>
            <a:ext cx="3108960" cy="413808"/>
          </a:xfrm>
        </p:spPr>
        <p:txBody>
          <a:bodyPr/>
          <a:lstStyle>
            <a:lvl1pPr>
              <a:defRPr sz="1511">
                <a:solidFill>
                  <a:schemeClr val="tx1"/>
                </a:solidFill>
              </a:defRPr>
            </a:lvl1pPr>
          </a:lstStyle>
          <a:p>
            <a:fld id="{BAF3441B-B4B6-447C-9611-13E5D5A45577}" type="slidenum">
              <a:rPr lang="en-US" smtClean="0"/>
              <a:pPr/>
              <a:t>‹#›</a:t>
            </a:fld>
            <a:endParaRPr lang="en-US" dirty="0"/>
          </a:p>
        </p:txBody>
      </p:sp>
      <p:sp>
        <p:nvSpPr>
          <p:cNvPr id="34" name="TextBox 33">
            <a:extLst>
              <a:ext uri="{FF2B5EF4-FFF2-40B4-BE49-F238E27FC236}">
                <a16:creationId xmlns:a16="http://schemas.microsoft.com/office/drawing/2014/main" id="{2F0A1A3B-D34A-6CCB-8E43-7C80D663872D}"/>
              </a:ext>
              <a:ext uri="{C183D7F6-B498-43B3-948B-1728B52AA6E4}">
                <adec:decorative xmlns:adec="http://schemas.microsoft.com/office/drawing/2017/decorative" val="1"/>
              </a:ext>
            </a:extLst>
          </p:cNvPr>
          <p:cNvSpPr txBox="1">
            <a:spLocks/>
          </p:cNvSpPr>
          <p:nvPr userDrawn="1"/>
        </p:nvSpPr>
        <p:spPr>
          <a:xfrm>
            <a:off x="942109" y="7501192"/>
            <a:ext cx="5225117" cy="324833"/>
          </a:xfrm>
          <a:prstGeom prst="rect">
            <a:avLst/>
          </a:prstGeom>
          <a:noFill/>
        </p:spPr>
        <p:txBody>
          <a:bodyPr wrap="square" rtlCol="0">
            <a:spAutoFit/>
          </a:bodyPr>
          <a:lstStyle/>
          <a:p>
            <a:r>
              <a:rPr lang="en-US" sz="1511" dirty="0">
                <a:latin typeface="Arial" panose="020B0604020202020204" pitchFamily="34" charset="0"/>
                <a:cs typeface="Arial" panose="020B0604020202020204" pitchFamily="34" charset="0"/>
              </a:rPr>
              <a:t>AHRQ Safety Program for Telemedicine</a:t>
            </a:r>
          </a:p>
        </p:txBody>
      </p:sp>
      <p:sp>
        <p:nvSpPr>
          <p:cNvPr id="35" name="TextBox 34">
            <a:extLst>
              <a:ext uri="{FF2B5EF4-FFF2-40B4-BE49-F238E27FC236}">
                <a16:creationId xmlns:a16="http://schemas.microsoft.com/office/drawing/2014/main" id="{E6448C69-0239-1CC6-15C1-902F3250A2FA}"/>
              </a:ext>
            </a:extLst>
          </p:cNvPr>
          <p:cNvSpPr txBox="1"/>
          <p:nvPr userDrawn="1"/>
        </p:nvSpPr>
        <p:spPr>
          <a:xfrm>
            <a:off x="10062526" y="7176359"/>
            <a:ext cx="3755074" cy="324833"/>
          </a:xfrm>
          <a:prstGeom prst="rect">
            <a:avLst/>
          </a:prstGeom>
          <a:noFill/>
        </p:spPr>
        <p:txBody>
          <a:bodyPr wrap="square">
            <a:spAutoFit/>
          </a:bodyPr>
          <a:lstStyle/>
          <a:p>
            <a:pPr algn="r"/>
            <a:r>
              <a:rPr lang="en-US" sz="1511" dirty="0">
                <a:latin typeface="Arial" panose="020B0604020202020204" pitchFamily="34" charset="0"/>
                <a:cs typeface="Arial" panose="020B0604020202020204" pitchFamily="34" charset="0"/>
              </a:rPr>
              <a:t>Recruitment Webinar </a:t>
            </a:r>
          </a:p>
        </p:txBody>
      </p:sp>
      <p:cxnSp>
        <p:nvCxnSpPr>
          <p:cNvPr id="5" name="Straight Connector 4">
            <a:extLst>
              <a:ext uri="{FF2B5EF4-FFF2-40B4-BE49-F238E27FC236}">
                <a16:creationId xmlns:a16="http://schemas.microsoft.com/office/drawing/2014/main" id="{4D24B92E-2974-4A3F-7498-0D573955E996}"/>
              </a:ext>
              <a:ext uri="{C183D7F6-B498-43B3-948B-1728B52AA6E4}">
                <adec:decorative xmlns:adec="http://schemas.microsoft.com/office/drawing/2017/decorative" val="1"/>
              </a:ext>
            </a:extLst>
          </p:cNvPr>
          <p:cNvCxnSpPr/>
          <p:nvPr userDrawn="1"/>
        </p:nvCxnSpPr>
        <p:spPr>
          <a:xfrm>
            <a:off x="506186" y="3135084"/>
            <a:ext cx="12579750" cy="0"/>
          </a:xfrm>
          <a:prstGeom prst="line">
            <a:avLst/>
          </a:prstGeom>
          <a:ln w="28575">
            <a:solidFill>
              <a:srgbClr val="FAD70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D0A4B834-4A32-D8EB-158E-E5E2CC3A1DAA}"/>
              </a:ext>
            </a:extLst>
          </p:cNvPr>
          <p:cNvSpPr>
            <a:spLocks noGrp="1"/>
          </p:cNvSpPr>
          <p:nvPr>
            <p:ph type="body" sz="quarter" idx="13"/>
          </p:nvPr>
        </p:nvSpPr>
        <p:spPr>
          <a:xfrm>
            <a:off x="942109" y="1341131"/>
            <a:ext cx="12143826" cy="1674704"/>
          </a:xfrm>
        </p:spPr>
        <p:txBody>
          <a:bodyPr numCol="2">
            <a:normAutofit/>
          </a:bodyPr>
          <a:lstStyle>
            <a:lvl1pPr>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26" name="Text Placeholder 25">
            <a:extLst>
              <a:ext uri="{FF2B5EF4-FFF2-40B4-BE49-F238E27FC236}">
                <a16:creationId xmlns:a16="http://schemas.microsoft.com/office/drawing/2014/main" id="{3D3E56D8-18B7-CD1D-A5B8-AC3F90D5859A}"/>
              </a:ext>
            </a:extLst>
          </p:cNvPr>
          <p:cNvSpPr>
            <a:spLocks noGrp="1"/>
          </p:cNvSpPr>
          <p:nvPr>
            <p:ph type="body" sz="quarter" idx="14"/>
          </p:nvPr>
        </p:nvSpPr>
        <p:spPr>
          <a:xfrm>
            <a:off x="942108" y="3414589"/>
            <a:ext cx="12143827" cy="843455"/>
          </a:xfrm>
        </p:spPr>
        <p:txBody>
          <a:bodyPr/>
          <a:lstStyle>
            <a:lvl1pPr marL="0" indent="0">
              <a:buNone/>
              <a:defRPr sz="2400" b="1">
                <a:latin typeface="Arial" panose="020B0604020202020204" pitchFamily="34" charset="0"/>
                <a:cs typeface="Arial" panose="020B0604020202020204" pitchFamily="34" charset="0"/>
              </a:defRPr>
            </a:lvl1pPr>
            <a:lvl2pPr marL="502920" indent="0">
              <a:buNone/>
              <a:defRPr/>
            </a:lvl2pPr>
          </a:lstStyle>
          <a:p>
            <a:pPr lvl="0"/>
            <a:r>
              <a:rPr lang="en-US" dirty="0"/>
              <a:t>Click to edit Master text styles</a:t>
            </a:r>
          </a:p>
        </p:txBody>
      </p:sp>
      <p:sp>
        <p:nvSpPr>
          <p:cNvPr id="27" name="Text Placeholder 6">
            <a:extLst>
              <a:ext uri="{FF2B5EF4-FFF2-40B4-BE49-F238E27FC236}">
                <a16:creationId xmlns:a16="http://schemas.microsoft.com/office/drawing/2014/main" id="{5674984C-A2B4-CF8B-01E3-75D66FEE9899}"/>
              </a:ext>
            </a:extLst>
          </p:cNvPr>
          <p:cNvSpPr>
            <a:spLocks noGrp="1"/>
          </p:cNvSpPr>
          <p:nvPr>
            <p:ph type="body" sz="quarter" idx="15"/>
          </p:nvPr>
        </p:nvSpPr>
        <p:spPr>
          <a:xfrm>
            <a:off x="942109" y="4280124"/>
            <a:ext cx="12143826" cy="2655575"/>
          </a:xfrm>
        </p:spPr>
        <p:txBody>
          <a:bodyPr numCol="2">
            <a:normAutofit/>
          </a:bodyPr>
          <a:lstStyle>
            <a:lvl1pPr>
              <a:defRPr sz="2400">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986393323"/>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4352" userDrawn="1">
          <p15:clr>
            <a:srgbClr val="FBAE40"/>
          </p15:clr>
        </p15:guide>
        <p15:guide id="3" orient="horz" pos="1008" userDrawn="1">
          <p15:clr>
            <a:srgbClr val="FBAE40"/>
          </p15:clr>
        </p15:guide>
        <p15:guide id="4" pos="65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4EDEE76-63DB-5791-FB6D-CB952BB4ED91}"/>
              </a:ext>
            </a:extLst>
          </p:cNvPr>
          <p:cNvPicPr/>
          <p:nvPr userDrawn="1"/>
        </p:nvPicPr>
        <p:blipFill rotWithShape="1">
          <a:blip r:embed="rId2">
            <a:extLst>
              <a:ext uri="{28A0092B-C50C-407E-A947-70E740481C1C}">
                <a14:useLocalDpi xmlns:a14="http://schemas.microsoft.com/office/drawing/2010/main" val="0"/>
              </a:ext>
            </a:extLst>
          </a:blip>
          <a:srcRect l="22446" b="38641"/>
          <a:stretch/>
        </p:blipFill>
        <p:spPr>
          <a:xfrm>
            <a:off x="0" y="-12701"/>
            <a:ext cx="8382790" cy="1003301"/>
          </a:xfrm>
          <a:prstGeom prst="rect">
            <a:avLst/>
          </a:prstGeom>
        </p:spPr>
      </p:pic>
      <p:pic>
        <p:nvPicPr>
          <p:cNvPr id="10" name="Picture 9">
            <a:extLst>
              <a:ext uri="{FF2B5EF4-FFF2-40B4-BE49-F238E27FC236}">
                <a16:creationId xmlns:a16="http://schemas.microsoft.com/office/drawing/2014/main" id="{418F0873-3685-D11F-5656-8D3F48D054B3}"/>
              </a:ext>
            </a:extLst>
          </p:cNvPr>
          <p:cNvPicPr/>
          <p:nvPr userDrawn="1"/>
        </p:nvPicPr>
        <p:blipFill rotWithShape="1">
          <a:blip r:embed="rId2">
            <a:extLst>
              <a:ext uri="{28A0092B-C50C-407E-A947-70E740481C1C}">
                <a14:useLocalDpi xmlns:a14="http://schemas.microsoft.com/office/drawing/2010/main" val="0"/>
              </a:ext>
            </a:extLst>
          </a:blip>
          <a:srcRect l="49719" b="38641"/>
          <a:stretch/>
        </p:blipFill>
        <p:spPr>
          <a:xfrm>
            <a:off x="8382790" y="-12701"/>
            <a:ext cx="5434810" cy="1003301"/>
          </a:xfrm>
          <a:prstGeom prst="rect">
            <a:avLst/>
          </a:prstGeom>
        </p:spPr>
      </p:pic>
      <p:sp>
        <p:nvSpPr>
          <p:cNvPr id="12" name="Title 1">
            <a:extLst>
              <a:ext uri="{FF2B5EF4-FFF2-40B4-BE49-F238E27FC236}">
                <a16:creationId xmlns:a16="http://schemas.microsoft.com/office/drawing/2014/main" id="{5D7DDBC7-9FE5-DE46-C535-088DA494638C}"/>
              </a:ext>
            </a:extLst>
          </p:cNvPr>
          <p:cNvSpPr>
            <a:spLocks noGrp="1"/>
          </p:cNvSpPr>
          <p:nvPr>
            <p:ph type="title"/>
          </p:nvPr>
        </p:nvSpPr>
        <p:spPr>
          <a:xfrm>
            <a:off x="942109" y="1"/>
            <a:ext cx="11917680" cy="990599"/>
          </a:xfrm>
        </p:spPr>
        <p:txBody>
          <a:bodyPr>
            <a:normAutofit/>
          </a:bodyPr>
          <a:lstStyle>
            <a:lvl1pPr algn="l">
              <a:defRPr sz="4400" b="1">
                <a:latin typeface="Arial" panose="020B0604020202020204" pitchFamily="34" charset="0"/>
                <a:cs typeface="Arial" panose="020B0604020202020204" pitchFamily="34" charset="0"/>
              </a:defRPr>
            </a:lvl1pPr>
          </a:lstStyle>
          <a:p>
            <a:r>
              <a:rPr lang="en-US" dirty="0"/>
              <a:t>Click to edit Master title style</a:t>
            </a:r>
          </a:p>
        </p:txBody>
      </p:sp>
      <p:pic>
        <p:nvPicPr>
          <p:cNvPr id="28" name="Picture 27">
            <a:extLst>
              <a:ext uri="{FF2B5EF4-FFF2-40B4-BE49-F238E27FC236}">
                <a16:creationId xmlns:a16="http://schemas.microsoft.com/office/drawing/2014/main" id="{DB9CDB99-A7A3-4969-BA4B-2446FF3E5C38}"/>
              </a:ext>
              <a:ext uri="{C183D7F6-B498-43B3-948B-1728B52AA6E4}">
                <adec:decorative xmlns:adec="http://schemas.microsoft.com/office/drawing/2017/decorative" val="1"/>
              </a:ext>
            </a:extLst>
          </p:cNvPr>
          <p:cNvPicPr/>
          <p:nvPr userDrawn="1"/>
        </p:nvPicPr>
        <p:blipFill rotWithShape="1">
          <a:blip r:embed="rId3" cstate="print">
            <a:extLst>
              <a:ext uri="{28A0092B-C50C-407E-A947-70E740481C1C}">
                <a14:useLocalDpi xmlns:a14="http://schemas.microsoft.com/office/drawing/2010/main" val="0"/>
              </a:ext>
            </a:extLst>
          </a:blip>
          <a:srcRect b="4303"/>
          <a:stretch/>
        </p:blipFill>
        <p:spPr>
          <a:xfrm>
            <a:off x="7592092" y="6781808"/>
            <a:ext cx="6225513" cy="990599"/>
          </a:xfrm>
          <a:prstGeom prst="rect">
            <a:avLst/>
          </a:prstGeom>
        </p:spPr>
      </p:pic>
      <p:sp>
        <p:nvSpPr>
          <p:cNvPr id="29" name="Slide Number Placeholder 5">
            <a:extLst>
              <a:ext uri="{FF2B5EF4-FFF2-40B4-BE49-F238E27FC236}">
                <a16:creationId xmlns:a16="http://schemas.microsoft.com/office/drawing/2014/main" id="{BC943F81-2D98-922A-18F3-BCCB25EFE497}"/>
              </a:ext>
              <a:ext uri="{C183D7F6-B498-43B3-948B-1728B52AA6E4}">
                <adec:decorative xmlns:adec="http://schemas.microsoft.com/office/drawing/2017/decorative" val="1"/>
              </a:ext>
            </a:extLst>
          </p:cNvPr>
          <p:cNvSpPr>
            <a:spLocks noGrp="1"/>
          </p:cNvSpPr>
          <p:nvPr>
            <p:ph type="sldNum" sz="quarter" idx="12"/>
          </p:nvPr>
        </p:nvSpPr>
        <p:spPr>
          <a:xfrm>
            <a:off x="10708640" y="7348992"/>
            <a:ext cx="3108960" cy="413808"/>
          </a:xfrm>
        </p:spPr>
        <p:txBody>
          <a:bodyPr/>
          <a:lstStyle>
            <a:lvl1pPr>
              <a:defRPr sz="1511">
                <a:solidFill>
                  <a:schemeClr val="tx1"/>
                </a:solidFill>
              </a:defRPr>
            </a:lvl1pPr>
          </a:lstStyle>
          <a:p>
            <a:fld id="{BAF3441B-B4B6-447C-9611-13E5D5A45577}" type="slidenum">
              <a:rPr lang="en-US" smtClean="0"/>
              <a:pPr/>
              <a:t>‹#›</a:t>
            </a:fld>
            <a:endParaRPr lang="en-US" dirty="0"/>
          </a:p>
        </p:txBody>
      </p:sp>
      <p:sp>
        <p:nvSpPr>
          <p:cNvPr id="34" name="TextBox 33">
            <a:extLst>
              <a:ext uri="{FF2B5EF4-FFF2-40B4-BE49-F238E27FC236}">
                <a16:creationId xmlns:a16="http://schemas.microsoft.com/office/drawing/2014/main" id="{2F0A1A3B-D34A-6CCB-8E43-7C80D663872D}"/>
              </a:ext>
              <a:ext uri="{C183D7F6-B498-43B3-948B-1728B52AA6E4}">
                <adec:decorative xmlns:adec="http://schemas.microsoft.com/office/drawing/2017/decorative" val="1"/>
              </a:ext>
            </a:extLst>
          </p:cNvPr>
          <p:cNvSpPr txBox="1">
            <a:spLocks/>
          </p:cNvSpPr>
          <p:nvPr userDrawn="1"/>
        </p:nvSpPr>
        <p:spPr>
          <a:xfrm>
            <a:off x="942109" y="7501192"/>
            <a:ext cx="5225117" cy="324833"/>
          </a:xfrm>
          <a:prstGeom prst="rect">
            <a:avLst/>
          </a:prstGeom>
          <a:noFill/>
        </p:spPr>
        <p:txBody>
          <a:bodyPr wrap="square" rtlCol="0">
            <a:spAutoFit/>
          </a:bodyPr>
          <a:lstStyle/>
          <a:p>
            <a:r>
              <a:rPr lang="en-US" sz="1511" dirty="0">
                <a:latin typeface="Arial" panose="020B0604020202020204" pitchFamily="34" charset="0"/>
                <a:cs typeface="Arial" panose="020B0604020202020204" pitchFamily="34" charset="0"/>
              </a:rPr>
              <a:t>AHRQ Safety Program for Telemedicine</a:t>
            </a:r>
          </a:p>
        </p:txBody>
      </p:sp>
      <p:sp>
        <p:nvSpPr>
          <p:cNvPr id="35" name="TextBox 34">
            <a:extLst>
              <a:ext uri="{FF2B5EF4-FFF2-40B4-BE49-F238E27FC236}">
                <a16:creationId xmlns:a16="http://schemas.microsoft.com/office/drawing/2014/main" id="{E6448C69-0239-1CC6-15C1-902F3250A2FA}"/>
              </a:ext>
            </a:extLst>
          </p:cNvPr>
          <p:cNvSpPr txBox="1"/>
          <p:nvPr userDrawn="1"/>
        </p:nvSpPr>
        <p:spPr>
          <a:xfrm>
            <a:off x="10062526" y="7176359"/>
            <a:ext cx="3755074" cy="324833"/>
          </a:xfrm>
          <a:prstGeom prst="rect">
            <a:avLst/>
          </a:prstGeom>
          <a:noFill/>
        </p:spPr>
        <p:txBody>
          <a:bodyPr wrap="square">
            <a:spAutoFit/>
          </a:bodyPr>
          <a:lstStyle/>
          <a:p>
            <a:pPr algn="r"/>
            <a:r>
              <a:rPr lang="en-US" sz="1511" dirty="0">
                <a:latin typeface="Arial" panose="020B0604020202020204" pitchFamily="34" charset="0"/>
                <a:cs typeface="Arial" panose="020B0604020202020204" pitchFamily="34" charset="0"/>
              </a:rPr>
              <a:t>Recruitment Webinar </a:t>
            </a:r>
          </a:p>
        </p:txBody>
      </p:sp>
      <p:pic>
        <p:nvPicPr>
          <p:cNvPr id="3" name="Picture 2">
            <a:extLst>
              <a:ext uri="{FF2B5EF4-FFF2-40B4-BE49-F238E27FC236}">
                <a16:creationId xmlns:a16="http://schemas.microsoft.com/office/drawing/2014/main" id="{645FC238-A5B0-95B0-40C6-3B617B27F7AD}"/>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49960" y="2250727"/>
            <a:ext cx="11917680" cy="1432684"/>
          </a:xfrm>
          <a:prstGeom prst="rect">
            <a:avLst/>
          </a:prstGeom>
        </p:spPr>
      </p:pic>
      <p:sp>
        <p:nvSpPr>
          <p:cNvPr id="15" name="Text Placeholder 13">
            <a:extLst>
              <a:ext uri="{FF2B5EF4-FFF2-40B4-BE49-F238E27FC236}">
                <a16:creationId xmlns:a16="http://schemas.microsoft.com/office/drawing/2014/main" id="{AA07E4F7-5A8E-3DCF-3FC0-528535A9E4C3}"/>
              </a:ext>
            </a:extLst>
          </p:cNvPr>
          <p:cNvSpPr>
            <a:spLocks noGrp="1"/>
          </p:cNvSpPr>
          <p:nvPr>
            <p:ph type="body" sz="quarter" idx="14"/>
          </p:nvPr>
        </p:nvSpPr>
        <p:spPr>
          <a:xfrm>
            <a:off x="3279775" y="1460672"/>
            <a:ext cx="7258051" cy="698637"/>
          </a:xfrm>
        </p:spPr>
        <p:txBody>
          <a:bodyPr>
            <a:normAutofit/>
          </a:bodyPr>
          <a:lstStyle>
            <a:lvl1pPr marL="0" indent="0" algn="ctr">
              <a:buNone/>
              <a:defRPr sz="3600" b="1">
                <a:latin typeface="Arial" panose="020B0604020202020204" pitchFamily="34" charset="0"/>
                <a:cs typeface="Arial" panose="020B0604020202020204" pitchFamily="34" charset="0"/>
              </a:defRPr>
            </a:lvl1pPr>
            <a:lvl2pPr marL="502920" indent="0">
              <a:buNone/>
              <a:defRPr/>
            </a:lvl2pPr>
            <a:lvl3pPr marL="1005840" indent="0">
              <a:buNone/>
              <a:defRPr/>
            </a:lvl3pPr>
            <a:lvl4pPr marL="1508760" indent="0">
              <a:buNone/>
              <a:defRPr/>
            </a:lvl4pPr>
            <a:lvl5pPr marL="2011680" indent="0">
              <a:buNone/>
              <a:defRPr/>
            </a:lvl5pPr>
          </a:lstStyle>
          <a:p>
            <a:pPr lvl="0"/>
            <a:r>
              <a:rPr lang="en-US" dirty="0"/>
              <a:t>Click to edit Master text styles</a:t>
            </a:r>
          </a:p>
        </p:txBody>
      </p:sp>
      <p:sp>
        <p:nvSpPr>
          <p:cNvPr id="17" name="Text Placeholder 13">
            <a:extLst>
              <a:ext uri="{FF2B5EF4-FFF2-40B4-BE49-F238E27FC236}">
                <a16:creationId xmlns:a16="http://schemas.microsoft.com/office/drawing/2014/main" id="{08CD52DC-3C02-8C40-CCFB-EF42411EAB39}"/>
              </a:ext>
            </a:extLst>
          </p:cNvPr>
          <p:cNvSpPr>
            <a:spLocks noGrp="1"/>
          </p:cNvSpPr>
          <p:nvPr>
            <p:ph type="body" sz="quarter" idx="15"/>
          </p:nvPr>
        </p:nvSpPr>
        <p:spPr>
          <a:xfrm>
            <a:off x="1228725" y="2428356"/>
            <a:ext cx="4772025" cy="1038704"/>
          </a:xfrm>
        </p:spPr>
        <p:txBody>
          <a:bodyPr>
            <a:normAutofit/>
          </a:bodyPr>
          <a:lstStyle>
            <a:lvl1pPr marL="0" indent="0" algn="ctr">
              <a:buNone/>
              <a:defRPr sz="2800" b="1">
                <a:latin typeface="Arial" panose="020B0604020202020204" pitchFamily="34" charset="0"/>
                <a:cs typeface="Arial" panose="020B0604020202020204" pitchFamily="34" charset="0"/>
              </a:defRPr>
            </a:lvl1pPr>
            <a:lvl2pPr marL="502920" indent="0">
              <a:buNone/>
              <a:defRPr/>
            </a:lvl2pPr>
            <a:lvl3pPr marL="1005840" indent="0">
              <a:buNone/>
              <a:defRPr/>
            </a:lvl3pPr>
            <a:lvl4pPr marL="1508760" indent="0">
              <a:buNone/>
              <a:defRPr/>
            </a:lvl4pPr>
            <a:lvl5pPr marL="2011680" indent="0">
              <a:buNone/>
              <a:defRPr/>
            </a:lvl5pPr>
          </a:lstStyle>
          <a:p>
            <a:pPr lvl="0"/>
            <a:r>
              <a:rPr lang="en-US" dirty="0"/>
              <a:t>Click to edit Master text styles</a:t>
            </a:r>
          </a:p>
        </p:txBody>
      </p:sp>
      <p:sp>
        <p:nvSpPr>
          <p:cNvPr id="20" name="Text Placeholder 19">
            <a:extLst>
              <a:ext uri="{FF2B5EF4-FFF2-40B4-BE49-F238E27FC236}">
                <a16:creationId xmlns:a16="http://schemas.microsoft.com/office/drawing/2014/main" id="{F471F395-9572-6802-6758-67434DF8D0A1}"/>
              </a:ext>
            </a:extLst>
          </p:cNvPr>
          <p:cNvSpPr>
            <a:spLocks noGrp="1"/>
          </p:cNvSpPr>
          <p:nvPr>
            <p:ph type="body" sz="quarter" idx="17"/>
          </p:nvPr>
        </p:nvSpPr>
        <p:spPr>
          <a:xfrm>
            <a:off x="1194383" y="3804429"/>
            <a:ext cx="4972843" cy="2477600"/>
          </a:xfrm>
        </p:spPr>
        <p:txBody>
          <a:bodyPr>
            <a:noAutofit/>
          </a:bodyPr>
          <a:lstStyle>
            <a:lvl1pPr>
              <a:defRPr sz="2000">
                <a:latin typeface="Arial" panose="020B0604020202020204" pitchFamily="34" charset="0"/>
                <a:cs typeface="Arial" panose="020B0604020202020204" pitchFamily="34" charset="0"/>
              </a:defRPr>
            </a:lvl1pPr>
            <a:lvl2pPr marL="502920" indent="0">
              <a:buNone/>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24" name="Text Placeholder 13">
            <a:extLst>
              <a:ext uri="{FF2B5EF4-FFF2-40B4-BE49-F238E27FC236}">
                <a16:creationId xmlns:a16="http://schemas.microsoft.com/office/drawing/2014/main" id="{B8165C8C-A062-A3D1-CEFF-7C6877D2ACE6}"/>
              </a:ext>
            </a:extLst>
          </p:cNvPr>
          <p:cNvSpPr>
            <a:spLocks noGrp="1"/>
          </p:cNvSpPr>
          <p:nvPr>
            <p:ph type="body" sz="quarter" idx="16"/>
          </p:nvPr>
        </p:nvSpPr>
        <p:spPr>
          <a:xfrm>
            <a:off x="7728744" y="2433383"/>
            <a:ext cx="4772025" cy="1038704"/>
          </a:xfrm>
        </p:spPr>
        <p:txBody>
          <a:bodyPr>
            <a:normAutofit/>
          </a:bodyPr>
          <a:lstStyle>
            <a:lvl1pPr marL="0" indent="0" algn="ctr">
              <a:buNone/>
              <a:defRPr sz="2800" b="1">
                <a:latin typeface="Arial" panose="020B0604020202020204" pitchFamily="34" charset="0"/>
                <a:cs typeface="Arial" panose="020B0604020202020204" pitchFamily="34" charset="0"/>
              </a:defRPr>
            </a:lvl1pPr>
            <a:lvl2pPr marL="502920" indent="0">
              <a:buNone/>
              <a:defRPr/>
            </a:lvl2pPr>
            <a:lvl3pPr marL="1005840" indent="0">
              <a:buNone/>
              <a:defRPr/>
            </a:lvl3pPr>
            <a:lvl4pPr marL="1508760" indent="0">
              <a:buNone/>
              <a:defRPr/>
            </a:lvl4pPr>
            <a:lvl5pPr marL="2011680" indent="0">
              <a:buNone/>
              <a:defRPr/>
            </a:lvl5pPr>
          </a:lstStyle>
          <a:p>
            <a:pPr lvl="0"/>
            <a:r>
              <a:rPr lang="en-US" dirty="0"/>
              <a:t>Click to edit Master text styles</a:t>
            </a:r>
          </a:p>
        </p:txBody>
      </p:sp>
      <p:sp>
        <p:nvSpPr>
          <p:cNvPr id="25" name="Text Placeholder 19">
            <a:extLst>
              <a:ext uri="{FF2B5EF4-FFF2-40B4-BE49-F238E27FC236}">
                <a16:creationId xmlns:a16="http://schemas.microsoft.com/office/drawing/2014/main" id="{F7D62DAB-D7AF-6507-FFFF-2FF907C4AEAD}"/>
              </a:ext>
            </a:extLst>
          </p:cNvPr>
          <p:cNvSpPr>
            <a:spLocks noGrp="1"/>
          </p:cNvSpPr>
          <p:nvPr>
            <p:ph type="body" sz="quarter" idx="18"/>
          </p:nvPr>
        </p:nvSpPr>
        <p:spPr>
          <a:xfrm>
            <a:off x="7728744" y="3804429"/>
            <a:ext cx="4972843" cy="3190110"/>
          </a:xfrm>
        </p:spPr>
        <p:txBody>
          <a:bodyPr>
            <a:noAutofit/>
          </a:bodyPr>
          <a:lstStyle>
            <a:lvl1pPr>
              <a:defRPr sz="2000">
                <a:latin typeface="Arial" panose="020B0604020202020204" pitchFamily="34" charset="0"/>
                <a:cs typeface="Arial" panose="020B0604020202020204" pitchFamily="34" charset="0"/>
              </a:defRPr>
            </a:lvl1pPr>
            <a:lvl2pPr marL="502920" indent="0">
              <a:buNone/>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326592558"/>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4352" userDrawn="1">
          <p15:clr>
            <a:srgbClr val="FBAE40"/>
          </p15:clr>
        </p15:guide>
        <p15:guide id="3" orient="horz" pos="1008" userDrawn="1">
          <p15:clr>
            <a:srgbClr val="FBAE40"/>
          </p15:clr>
        </p15:guide>
        <p15:guide id="4" pos="659"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lt Content">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59FA77E1-5B20-36BD-5917-2476CFC617FD}"/>
              </a:ext>
            </a:extLst>
          </p:cNvPr>
          <p:cNvSpPr>
            <a:spLocks noGrp="1"/>
          </p:cNvSpPr>
          <p:nvPr>
            <p:ph type="body" sz="quarter" idx="13"/>
          </p:nvPr>
        </p:nvSpPr>
        <p:spPr>
          <a:xfrm>
            <a:off x="955745" y="1149453"/>
            <a:ext cx="8463773" cy="447743"/>
          </a:xfrm>
        </p:spPr>
        <p:txBody>
          <a:bodyPr>
            <a:noAutofit/>
          </a:bodyPr>
          <a:lstStyle>
            <a:lvl1pPr marL="0" indent="0">
              <a:buNone/>
              <a:defRPr sz="2800" b="1">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p:txBody>
      </p:sp>
      <p:pic>
        <p:nvPicPr>
          <p:cNvPr id="9" name="Picture 8">
            <a:extLst>
              <a:ext uri="{FF2B5EF4-FFF2-40B4-BE49-F238E27FC236}">
                <a16:creationId xmlns:a16="http://schemas.microsoft.com/office/drawing/2014/main" id="{44EDEE76-63DB-5791-FB6D-CB952BB4ED91}"/>
              </a:ext>
            </a:extLst>
          </p:cNvPr>
          <p:cNvPicPr/>
          <p:nvPr userDrawn="1"/>
        </p:nvPicPr>
        <p:blipFill rotWithShape="1">
          <a:blip r:embed="rId2">
            <a:extLst>
              <a:ext uri="{28A0092B-C50C-407E-A947-70E740481C1C}">
                <a14:useLocalDpi xmlns:a14="http://schemas.microsoft.com/office/drawing/2010/main" val="0"/>
              </a:ext>
            </a:extLst>
          </a:blip>
          <a:srcRect l="22446" b="38641"/>
          <a:stretch/>
        </p:blipFill>
        <p:spPr>
          <a:xfrm>
            <a:off x="0" y="-12701"/>
            <a:ext cx="8382790" cy="1003301"/>
          </a:xfrm>
          <a:prstGeom prst="rect">
            <a:avLst/>
          </a:prstGeom>
        </p:spPr>
      </p:pic>
      <p:pic>
        <p:nvPicPr>
          <p:cNvPr id="10" name="Picture 9">
            <a:extLst>
              <a:ext uri="{FF2B5EF4-FFF2-40B4-BE49-F238E27FC236}">
                <a16:creationId xmlns:a16="http://schemas.microsoft.com/office/drawing/2014/main" id="{418F0873-3685-D11F-5656-8D3F48D054B3}"/>
              </a:ext>
            </a:extLst>
          </p:cNvPr>
          <p:cNvPicPr/>
          <p:nvPr userDrawn="1"/>
        </p:nvPicPr>
        <p:blipFill rotWithShape="1">
          <a:blip r:embed="rId2">
            <a:extLst>
              <a:ext uri="{28A0092B-C50C-407E-A947-70E740481C1C}">
                <a14:useLocalDpi xmlns:a14="http://schemas.microsoft.com/office/drawing/2010/main" val="0"/>
              </a:ext>
            </a:extLst>
          </a:blip>
          <a:srcRect l="49719" b="38641"/>
          <a:stretch/>
        </p:blipFill>
        <p:spPr>
          <a:xfrm>
            <a:off x="8382790" y="-12701"/>
            <a:ext cx="5434810" cy="1003301"/>
          </a:xfrm>
          <a:prstGeom prst="rect">
            <a:avLst/>
          </a:prstGeom>
        </p:spPr>
      </p:pic>
      <p:sp>
        <p:nvSpPr>
          <p:cNvPr id="12" name="Title 1">
            <a:extLst>
              <a:ext uri="{FF2B5EF4-FFF2-40B4-BE49-F238E27FC236}">
                <a16:creationId xmlns:a16="http://schemas.microsoft.com/office/drawing/2014/main" id="{5D7DDBC7-9FE5-DE46-C535-088DA494638C}"/>
              </a:ext>
            </a:extLst>
          </p:cNvPr>
          <p:cNvSpPr>
            <a:spLocks noGrp="1"/>
          </p:cNvSpPr>
          <p:nvPr>
            <p:ph type="title"/>
          </p:nvPr>
        </p:nvSpPr>
        <p:spPr>
          <a:xfrm>
            <a:off x="942109" y="1"/>
            <a:ext cx="11917680" cy="990599"/>
          </a:xfrm>
        </p:spPr>
        <p:txBody>
          <a:bodyPr>
            <a:normAutofit/>
          </a:bodyPr>
          <a:lstStyle>
            <a:lvl1pPr algn="l">
              <a:defRPr sz="4400" b="1">
                <a:latin typeface="Arial" panose="020B0604020202020204" pitchFamily="34" charset="0"/>
                <a:cs typeface="Arial" panose="020B0604020202020204" pitchFamily="34" charset="0"/>
              </a:defRPr>
            </a:lvl1pPr>
          </a:lstStyle>
          <a:p>
            <a:r>
              <a:rPr lang="en-US" dirty="0"/>
              <a:t>Click to edit Master title style</a:t>
            </a:r>
          </a:p>
        </p:txBody>
      </p:sp>
      <p:pic>
        <p:nvPicPr>
          <p:cNvPr id="28" name="Picture 27">
            <a:extLst>
              <a:ext uri="{FF2B5EF4-FFF2-40B4-BE49-F238E27FC236}">
                <a16:creationId xmlns:a16="http://schemas.microsoft.com/office/drawing/2014/main" id="{DB9CDB99-A7A3-4969-BA4B-2446FF3E5C38}"/>
              </a:ext>
              <a:ext uri="{C183D7F6-B498-43B3-948B-1728B52AA6E4}">
                <adec:decorative xmlns:adec="http://schemas.microsoft.com/office/drawing/2017/decorative" val="1"/>
              </a:ext>
            </a:extLst>
          </p:cNvPr>
          <p:cNvPicPr/>
          <p:nvPr userDrawn="1"/>
        </p:nvPicPr>
        <p:blipFill rotWithShape="1">
          <a:blip r:embed="rId3" cstate="print">
            <a:extLst>
              <a:ext uri="{28A0092B-C50C-407E-A947-70E740481C1C}">
                <a14:useLocalDpi xmlns:a14="http://schemas.microsoft.com/office/drawing/2010/main" val="0"/>
              </a:ext>
            </a:extLst>
          </a:blip>
          <a:srcRect b="4303"/>
          <a:stretch/>
        </p:blipFill>
        <p:spPr>
          <a:xfrm>
            <a:off x="7592092" y="6781808"/>
            <a:ext cx="6225513" cy="990599"/>
          </a:xfrm>
          <a:prstGeom prst="rect">
            <a:avLst/>
          </a:prstGeom>
        </p:spPr>
      </p:pic>
      <p:sp>
        <p:nvSpPr>
          <p:cNvPr id="29" name="Slide Number Placeholder 5">
            <a:extLst>
              <a:ext uri="{FF2B5EF4-FFF2-40B4-BE49-F238E27FC236}">
                <a16:creationId xmlns:a16="http://schemas.microsoft.com/office/drawing/2014/main" id="{BC943F81-2D98-922A-18F3-BCCB25EFE497}"/>
              </a:ext>
              <a:ext uri="{C183D7F6-B498-43B3-948B-1728B52AA6E4}">
                <adec:decorative xmlns:adec="http://schemas.microsoft.com/office/drawing/2017/decorative" val="1"/>
              </a:ext>
            </a:extLst>
          </p:cNvPr>
          <p:cNvSpPr>
            <a:spLocks noGrp="1"/>
          </p:cNvSpPr>
          <p:nvPr>
            <p:ph type="sldNum" sz="quarter" idx="12"/>
          </p:nvPr>
        </p:nvSpPr>
        <p:spPr>
          <a:xfrm>
            <a:off x="10708640" y="7348992"/>
            <a:ext cx="3108960" cy="413808"/>
          </a:xfrm>
        </p:spPr>
        <p:txBody>
          <a:bodyPr/>
          <a:lstStyle>
            <a:lvl1pPr>
              <a:defRPr sz="1511">
                <a:solidFill>
                  <a:schemeClr val="tx1"/>
                </a:solidFill>
              </a:defRPr>
            </a:lvl1pPr>
          </a:lstStyle>
          <a:p>
            <a:fld id="{BAF3441B-B4B6-447C-9611-13E5D5A45577}" type="slidenum">
              <a:rPr lang="en-US" smtClean="0"/>
              <a:pPr/>
              <a:t>‹#›</a:t>
            </a:fld>
            <a:endParaRPr lang="en-US" dirty="0"/>
          </a:p>
        </p:txBody>
      </p:sp>
      <p:sp>
        <p:nvSpPr>
          <p:cNvPr id="34" name="TextBox 33">
            <a:extLst>
              <a:ext uri="{FF2B5EF4-FFF2-40B4-BE49-F238E27FC236}">
                <a16:creationId xmlns:a16="http://schemas.microsoft.com/office/drawing/2014/main" id="{2F0A1A3B-D34A-6CCB-8E43-7C80D663872D}"/>
              </a:ext>
              <a:ext uri="{C183D7F6-B498-43B3-948B-1728B52AA6E4}">
                <adec:decorative xmlns:adec="http://schemas.microsoft.com/office/drawing/2017/decorative" val="1"/>
              </a:ext>
            </a:extLst>
          </p:cNvPr>
          <p:cNvSpPr txBox="1">
            <a:spLocks/>
          </p:cNvSpPr>
          <p:nvPr userDrawn="1"/>
        </p:nvSpPr>
        <p:spPr>
          <a:xfrm>
            <a:off x="942109" y="7501192"/>
            <a:ext cx="5225117" cy="324833"/>
          </a:xfrm>
          <a:prstGeom prst="rect">
            <a:avLst/>
          </a:prstGeom>
          <a:noFill/>
        </p:spPr>
        <p:txBody>
          <a:bodyPr wrap="square" rtlCol="0">
            <a:spAutoFit/>
          </a:bodyPr>
          <a:lstStyle/>
          <a:p>
            <a:r>
              <a:rPr lang="en-US" sz="1511" dirty="0">
                <a:latin typeface="Arial" panose="020B0604020202020204" pitchFamily="34" charset="0"/>
                <a:cs typeface="Arial" panose="020B0604020202020204" pitchFamily="34" charset="0"/>
              </a:rPr>
              <a:t>AHRQ Safety Program for Telemedicine</a:t>
            </a:r>
          </a:p>
        </p:txBody>
      </p:sp>
      <p:sp>
        <p:nvSpPr>
          <p:cNvPr id="35" name="TextBox 34">
            <a:extLst>
              <a:ext uri="{FF2B5EF4-FFF2-40B4-BE49-F238E27FC236}">
                <a16:creationId xmlns:a16="http://schemas.microsoft.com/office/drawing/2014/main" id="{E6448C69-0239-1CC6-15C1-902F3250A2FA}"/>
              </a:ext>
            </a:extLst>
          </p:cNvPr>
          <p:cNvSpPr txBox="1"/>
          <p:nvPr userDrawn="1"/>
        </p:nvSpPr>
        <p:spPr>
          <a:xfrm>
            <a:off x="10062526" y="7176359"/>
            <a:ext cx="3755074" cy="324833"/>
          </a:xfrm>
          <a:prstGeom prst="rect">
            <a:avLst/>
          </a:prstGeom>
          <a:noFill/>
        </p:spPr>
        <p:txBody>
          <a:bodyPr wrap="square">
            <a:spAutoFit/>
          </a:bodyPr>
          <a:lstStyle/>
          <a:p>
            <a:pPr algn="r"/>
            <a:r>
              <a:rPr lang="en-US" sz="1511" dirty="0">
                <a:latin typeface="Arial" panose="020B0604020202020204" pitchFamily="34" charset="0"/>
                <a:cs typeface="Arial" panose="020B0604020202020204" pitchFamily="34" charset="0"/>
              </a:rPr>
              <a:t>Recruitment Webinar </a:t>
            </a:r>
          </a:p>
        </p:txBody>
      </p:sp>
      <p:pic>
        <p:nvPicPr>
          <p:cNvPr id="5" name="Graphic 4">
            <a:extLst>
              <a:ext uri="{FF2B5EF4-FFF2-40B4-BE49-F238E27FC236}">
                <a16:creationId xmlns:a16="http://schemas.microsoft.com/office/drawing/2014/main" id="{B7817C29-8AA8-9E01-CD03-F2E592A7B3AA}"/>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41496" y="1704020"/>
            <a:ext cx="664845" cy="664845"/>
          </a:xfrm>
          <a:prstGeom prst="rect">
            <a:avLst/>
          </a:prstGeom>
        </p:spPr>
      </p:pic>
      <p:pic>
        <p:nvPicPr>
          <p:cNvPr id="6" name="Graphic 5">
            <a:extLst>
              <a:ext uri="{FF2B5EF4-FFF2-40B4-BE49-F238E27FC236}">
                <a16:creationId xmlns:a16="http://schemas.microsoft.com/office/drawing/2014/main" id="{44729511-6DCD-820A-0977-A4AD2501F25F}"/>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41496" y="2608726"/>
            <a:ext cx="664845" cy="664845"/>
          </a:xfrm>
          <a:prstGeom prst="rect">
            <a:avLst/>
          </a:prstGeom>
        </p:spPr>
      </p:pic>
      <p:pic>
        <p:nvPicPr>
          <p:cNvPr id="7" name="Graphic 6">
            <a:extLst>
              <a:ext uri="{FF2B5EF4-FFF2-40B4-BE49-F238E27FC236}">
                <a16:creationId xmlns:a16="http://schemas.microsoft.com/office/drawing/2014/main" id="{D3E658FA-9989-2B91-DF7D-5A54D68E13A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41495" y="3553773"/>
            <a:ext cx="664845" cy="664845"/>
          </a:xfrm>
          <a:prstGeom prst="rect">
            <a:avLst/>
          </a:prstGeom>
        </p:spPr>
      </p:pic>
      <p:sp>
        <p:nvSpPr>
          <p:cNvPr id="11" name="Rectangle: Rounded Corners 10">
            <a:extLst>
              <a:ext uri="{FF2B5EF4-FFF2-40B4-BE49-F238E27FC236}">
                <a16:creationId xmlns:a16="http://schemas.microsoft.com/office/drawing/2014/main" id="{883BDBED-C290-492D-BC1C-504B7BA5DEDA}"/>
              </a:ext>
              <a:ext uri="{C183D7F6-B498-43B3-948B-1728B52AA6E4}">
                <adec:decorative xmlns:adec="http://schemas.microsoft.com/office/drawing/2017/decorative" val="1"/>
              </a:ext>
            </a:extLst>
          </p:cNvPr>
          <p:cNvSpPr/>
          <p:nvPr userDrawn="1"/>
        </p:nvSpPr>
        <p:spPr>
          <a:xfrm>
            <a:off x="1241495" y="4310460"/>
            <a:ext cx="11051361" cy="2460416"/>
          </a:xfrm>
          <a:prstGeom prst="roundRect">
            <a:avLst/>
          </a:prstGeom>
          <a:noFill/>
          <a:ln w="38100">
            <a:solidFill>
              <a:srgbClr val="037DA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8" name="Text Placeholder 17">
            <a:extLst>
              <a:ext uri="{FF2B5EF4-FFF2-40B4-BE49-F238E27FC236}">
                <a16:creationId xmlns:a16="http://schemas.microsoft.com/office/drawing/2014/main" id="{43194AFF-05E0-1E93-1553-EDCF4D77E0A2}"/>
              </a:ext>
            </a:extLst>
          </p:cNvPr>
          <p:cNvSpPr>
            <a:spLocks noGrp="1"/>
          </p:cNvSpPr>
          <p:nvPr>
            <p:ph type="body" sz="quarter" idx="14"/>
          </p:nvPr>
        </p:nvSpPr>
        <p:spPr>
          <a:xfrm>
            <a:off x="1782514" y="1393422"/>
            <a:ext cx="9231582" cy="2879751"/>
          </a:xfrm>
        </p:spPr>
        <p:txBody>
          <a:bodyPr>
            <a:noAutofit/>
          </a:bodyPr>
          <a:lstStyle>
            <a:lvl1pPr marL="0" indent="0">
              <a:lnSpc>
                <a:spcPct val="250000"/>
              </a:lnSpc>
              <a:buNone/>
              <a:defRPr sz="2400">
                <a:latin typeface="Arial" panose="020B0604020202020204" pitchFamily="34" charset="0"/>
                <a:cs typeface="Arial" panose="020B0604020202020204" pitchFamily="34" charset="0"/>
              </a:defRPr>
            </a:lvl1pPr>
            <a:lvl2pPr marL="502920" indent="0">
              <a:buNone/>
              <a:defRPr sz="2400"/>
            </a:lvl2pPr>
            <a:lvl3pPr marL="1005840" indent="0">
              <a:buNone/>
              <a:defRPr sz="2400"/>
            </a:lvl3pPr>
            <a:lvl4pPr marL="1508760" indent="0">
              <a:buNone/>
              <a:defRPr sz="2400"/>
            </a:lvl4pPr>
            <a:lvl5pPr marL="2011680" indent="0">
              <a:buNone/>
              <a:defRPr sz="2400"/>
            </a:lvl5pPr>
          </a:lstStyle>
          <a:p>
            <a:pPr lvl="0"/>
            <a:r>
              <a:rPr lang="en-US" dirty="0"/>
              <a:t>Click to edit Master text styles</a:t>
            </a:r>
          </a:p>
        </p:txBody>
      </p:sp>
      <p:sp>
        <p:nvSpPr>
          <p:cNvPr id="21" name="Text Placeholder 20">
            <a:extLst>
              <a:ext uri="{FF2B5EF4-FFF2-40B4-BE49-F238E27FC236}">
                <a16:creationId xmlns:a16="http://schemas.microsoft.com/office/drawing/2014/main" id="{1F5D4E18-3E1A-3644-C573-E5EB7AD566E0}"/>
              </a:ext>
            </a:extLst>
          </p:cNvPr>
          <p:cNvSpPr>
            <a:spLocks noGrp="1"/>
          </p:cNvSpPr>
          <p:nvPr>
            <p:ph type="body" sz="quarter" idx="15"/>
          </p:nvPr>
        </p:nvSpPr>
        <p:spPr>
          <a:xfrm>
            <a:off x="1633219" y="4445806"/>
            <a:ext cx="9994543" cy="2218246"/>
          </a:xfrm>
        </p:spPr>
        <p:txBody>
          <a:bodyPr>
            <a:normAutofit/>
          </a:bodyPr>
          <a:lstStyle>
            <a:lvl1pPr marL="0" indent="0">
              <a:lnSpc>
                <a:spcPct val="100000"/>
              </a:lnSpc>
              <a:buNone/>
              <a:defRPr sz="2400">
                <a:latin typeface="Arial" panose="020B0604020202020204" pitchFamily="34" charset="0"/>
                <a:cs typeface="Arial" panose="020B0604020202020204" pitchFamily="34" charset="0"/>
              </a:defRPr>
            </a:lvl1pPr>
            <a:lvl2pPr marL="250825" indent="-250825">
              <a:lnSpc>
                <a:spcPct val="100000"/>
              </a:lnSpc>
              <a:defRPr sz="2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65499382"/>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4352" userDrawn="1">
          <p15:clr>
            <a:srgbClr val="FBAE40"/>
          </p15:clr>
        </p15:guide>
        <p15:guide id="3" orient="horz" pos="1032" userDrawn="1">
          <p15:clr>
            <a:srgbClr val="FBAE40"/>
          </p15:clr>
        </p15:guide>
        <p15:guide id="4" pos="659"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phic">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CA51BB7-E98C-2A39-B1F9-A40A076427E1}"/>
              </a:ext>
            </a:extLst>
          </p:cNvPr>
          <p:cNvPicPr/>
          <p:nvPr userDrawn="1"/>
        </p:nvPicPr>
        <p:blipFill rotWithShape="1">
          <a:blip r:embed="rId2">
            <a:extLst>
              <a:ext uri="{28A0092B-C50C-407E-A947-70E740481C1C}">
                <a14:useLocalDpi xmlns:a14="http://schemas.microsoft.com/office/drawing/2010/main" val="0"/>
              </a:ext>
            </a:extLst>
          </a:blip>
          <a:srcRect l="22446" b="38641"/>
          <a:stretch/>
        </p:blipFill>
        <p:spPr>
          <a:xfrm>
            <a:off x="0" y="-12701"/>
            <a:ext cx="8382790" cy="1003301"/>
          </a:xfrm>
          <a:prstGeom prst="rect">
            <a:avLst/>
          </a:prstGeom>
        </p:spPr>
      </p:pic>
      <p:pic>
        <p:nvPicPr>
          <p:cNvPr id="9" name="Picture 8">
            <a:extLst>
              <a:ext uri="{FF2B5EF4-FFF2-40B4-BE49-F238E27FC236}">
                <a16:creationId xmlns:a16="http://schemas.microsoft.com/office/drawing/2014/main" id="{89839D77-71AC-AA8D-DC1F-56213160FB72}"/>
              </a:ext>
            </a:extLst>
          </p:cNvPr>
          <p:cNvPicPr/>
          <p:nvPr userDrawn="1"/>
        </p:nvPicPr>
        <p:blipFill rotWithShape="1">
          <a:blip r:embed="rId2">
            <a:extLst>
              <a:ext uri="{28A0092B-C50C-407E-A947-70E740481C1C}">
                <a14:useLocalDpi xmlns:a14="http://schemas.microsoft.com/office/drawing/2010/main" val="0"/>
              </a:ext>
            </a:extLst>
          </a:blip>
          <a:srcRect l="49719" b="38641"/>
          <a:stretch/>
        </p:blipFill>
        <p:spPr>
          <a:xfrm>
            <a:off x="8382790" y="-12701"/>
            <a:ext cx="5434810" cy="1003301"/>
          </a:xfrm>
          <a:prstGeom prst="rect">
            <a:avLst/>
          </a:prstGeom>
        </p:spPr>
      </p:pic>
      <p:sp>
        <p:nvSpPr>
          <p:cNvPr id="3" name="Title 1">
            <a:extLst>
              <a:ext uri="{FF2B5EF4-FFF2-40B4-BE49-F238E27FC236}">
                <a16:creationId xmlns:a16="http://schemas.microsoft.com/office/drawing/2014/main" id="{3C3A11A4-5D11-9A29-7526-D4546CEDD854}"/>
              </a:ext>
            </a:extLst>
          </p:cNvPr>
          <p:cNvSpPr>
            <a:spLocks noGrp="1"/>
          </p:cNvSpPr>
          <p:nvPr>
            <p:ph type="title"/>
          </p:nvPr>
        </p:nvSpPr>
        <p:spPr>
          <a:xfrm>
            <a:off x="942109" y="1"/>
            <a:ext cx="11917680" cy="990599"/>
          </a:xfrm>
        </p:spPr>
        <p:txBody>
          <a:bodyPr>
            <a:normAutofit/>
          </a:bodyPr>
          <a:lstStyle>
            <a:lvl1pPr algn="l">
              <a:defRPr sz="3200">
                <a:latin typeface="Arial" panose="020B0604020202020204" pitchFamily="34" charset="0"/>
                <a:cs typeface="Arial" panose="020B0604020202020204" pitchFamily="34" charset="0"/>
              </a:defRPr>
            </a:lvl1pPr>
          </a:lstStyle>
          <a:p>
            <a:r>
              <a:rPr lang="en-US"/>
              <a:t>Click to edit Master title style</a:t>
            </a:r>
          </a:p>
        </p:txBody>
      </p:sp>
      <p:sp>
        <p:nvSpPr>
          <p:cNvPr id="5" name="Picture Placeholder 4">
            <a:extLst>
              <a:ext uri="{FF2B5EF4-FFF2-40B4-BE49-F238E27FC236}">
                <a16:creationId xmlns:a16="http://schemas.microsoft.com/office/drawing/2014/main" id="{6E6EDDCD-38C0-D657-2ADF-2C8291308021}"/>
              </a:ext>
            </a:extLst>
          </p:cNvPr>
          <p:cNvSpPr>
            <a:spLocks noGrp="1"/>
          </p:cNvSpPr>
          <p:nvPr>
            <p:ph type="pic" sz="quarter" idx="13"/>
          </p:nvPr>
        </p:nvSpPr>
        <p:spPr>
          <a:xfrm>
            <a:off x="949742" y="1600200"/>
            <a:ext cx="11918117" cy="4749800"/>
          </a:xfrm>
        </p:spPr>
        <p:txBody>
          <a:bodyPr/>
          <a:lstStyle/>
          <a:p>
            <a:endParaRPr lang="en-US"/>
          </a:p>
        </p:txBody>
      </p:sp>
      <p:pic>
        <p:nvPicPr>
          <p:cNvPr id="2" name="Picture 1">
            <a:extLst>
              <a:ext uri="{FF2B5EF4-FFF2-40B4-BE49-F238E27FC236}">
                <a16:creationId xmlns:a16="http://schemas.microsoft.com/office/drawing/2014/main" id="{657E8075-1F44-DD60-7DBF-CB5E12B5A2B6}"/>
              </a:ext>
              <a:ext uri="{C183D7F6-B498-43B3-948B-1728B52AA6E4}">
                <adec:decorative xmlns:adec="http://schemas.microsoft.com/office/drawing/2017/decorative" val="1"/>
              </a:ext>
            </a:extLst>
          </p:cNvPr>
          <p:cNvPicPr/>
          <p:nvPr userDrawn="1"/>
        </p:nvPicPr>
        <p:blipFill rotWithShape="1">
          <a:blip r:embed="rId3" cstate="print">
            <a:extLst>
              <a:ext uri="{28A0092B-C50C-407E-A947-70E740481C1C}">
                <a14:useLocalDpi xmlns:a14="http://schemas.microsoft.com/office/drawing/2010/main" val="0"/>
              </a:ext>
            </a:extLst>
          </a:blip>
          <a:srcRect b="4303"/>
          <a:stretch/>
        </p:blipFill>
        <p:spPr>
          <a:xfrm>
            <a:off x="7592092" y="6781808"/>
            <a:ext cx="6225513" cy="990599"/>
          </a:xfrm>
          <a:prstGeom prst="rect">
            <a:avLst/>
          </a:prstGeom>
        </p:spPr>
      </p:pic>
      <p:sp>
        <p:nvSpPr>
          <p:cNvPr id="4" name="Slide Number Placeholder 5">
            <a:extLst>
              <a:ext uri="{FF2B5EF4-FFF2-40B4-BE49-F238E27FC236}">
                <a16:creationId xmlns:a16="http://schemas.microsoft.com/office/drawing/2014/main" id="{D723B9B8-3F62-D101-BEAE-339C11EC7F08}"/>
              </a:ext>
              <a:ext uri="{C183D7F6-B498-43B3-948B-1728B52AA6E4}">
                <adec:decorative xmlns:adec="http://schemas.microsoft.com/office/drawing/2017/decorative" val="1"/>
              </a:ext>
            </a:extLst>
          </p:cNvPr>
          <p:cNvSpPr>
            <a:spLocks noGrp="1"/>
          </p:cNvSpPr>
          <p:nvPr>
            <p:ph type="sldNum" sz="quarter" idx="12"/>
          </p:nvPr>
        </p:nvSpPr>
        <p:spPr>
          <a:xfrm>
            <a:off x="10708640" y="7348992"/>
            <a:ext cx="3108960" cy="413808"/>
          </a:xfrm>
        </p:spPr>
        <p:txBody>
          <a:bodyPr/>
          <a:lstStyle>
            <a:lvl1pPr>
              <a:defRPr sz="1511">
                <a:solidFill>
                  <a:schemeClr val="tx1"/>
                </a:solidFill>
              </a:defRPr>
            </a:lvl1pPr>
          </a:lstStyle>
          <a:p>
            <a:fld id="{BAF3441B-B4B6-447C-9611-13E5D5A45577}" type="slidenum">
              <a:rPr lang="en-US" smtClean="0"/>
              <a:pPr/>
              <a:t>‹#›</a:t>
            </a:fld>
            <a:endParaRPr lang="en-US" dirty="0"/>
          </a:p>
        </p:txBody>
      </p:sp>
      <p:sp>
        <p:nvSpPr>
          <p:cNvPr id="7" name="TextBox 6">
            <a:extLst>
              <a:ext uri="{FF2B5EF4-FFF2-40B4-BE49-F238E27FC236}">
                <a16:creationId xmlns:a16="http://schemas.microsoft.com/office/drawing/2014/main" id="{3EE3A726-E934-84A7-3529-ABDB8FB3584F}"/>
              </a:ext>
              <a:ext uri="{C183D7F6-B498-43B3-948B-1728B52AA6E4}">
                <adec:decorative xmlns:adec="http://schemas.microsoft.com/office/drawing/2017/decorative" val="1"/>
              </a:ext>
            </a:extLst>
          </p:cNvPr>
          <p:cNvSpPr txBox="1">
            <a:spLocks/>
          </p:cNvSpPr>
          <p:nvPr userDrawn="1"/>
        </p:nvSpPr>
        <p:spPr>
          <a:xfrm>
            <a:off x="942109" y="7501192"/>
            <a:ext cx="5225117" cy="324833"/>
          </a:xfrm>
          <a:prstGeom prst="rect">
            <a:avLst/>
          </a:prstGeom>
          <a:noFill/>
        </p:spPr>
        <p:txBody>
          <a:bodyPr wrap="square" rtlCol="0">
            <a:spAutoFit/>
          </a:bodyPr>
          <a:lstStyle/>
          <a:p>
            <a:r>
              <a:rPr lang="en-US" sz="1511" dirty="0">
                <a:latin typeface="Arial" panose="020B0604020202020204" pitchFamily="34" charset="0"/>
                <a:cs typeface="Arial" panose="020B0604020202020204" pitchFamily="34" charset="0"/>
              </a:rPr>
              <a:t>AHRQ Safety Program for Telemedicine</a:t>
            </a:r>
          </a:p>
        </p:txBody>
      </p:sp>
      <p:sp>
        <p:nvSpPr>
          <p:cNvPr id="13" name="TextBox 12">
            <a:extLst>
              <a:ext uri="{FF2B5EF4-FFF2-40B4-BE49-F238E27FC236}">
                <a16:creationId xmlns:a16="http://schemas.microsoft.com/office/drawing/2014/main" id="{73B8E080-F0AB-F36F-589F-CFF3533DC168}"/>
              </a:ext>
            </a:extLst>
          </p:cNvPr>
          <p:cNvSpPr txBox="1"/>
          <p:nvPr userDrawn="1"/>
        </p:nvSpPr>
        <p:spPr>
          <a:xfrm>
            <a:off x="10062526" y="7176359"/>
            <a:ext cx="3755074" cy="324833"/>
          </a:xfrm>
          <a:prstGeom prst="rect">
            <a:avLst/>
          </a:prstGeom>
          <a:noFill/>
        </p:spPr>
        <p:txBody>
          <a:bodyPr wrap="square">
            <a:spAutoFit/>
          </a:bodyPr>
          <a:lstStyle/>
          <a:p>
            <a:pPr algn="r"/>
            <a:r>
              <a:rPr lang="en-US" sz="1511" dirty="0">
                <a:latin typeface="Arial" panose="020B0604020202020204" pitchFamily="34" charset="0"/>
                <a:cs typeface="Arial" panose="020B0604020202020204" pitchFamily="34" charset="0"/>
              </a:rPr>
              <a:t>Recruitment Webinar </a:t>
            </a:r>
          </a:p>
        </p:txBody>
      </p:sp>
    </p:spTree>
    <p:extLst>
      <p:ext uri="{BB962C8B-B14F-4D97-AF65-F5344CB8AC3E}">
        <p14:creationId xmlns:p14="http://schemas.microsoft.com/office/powerpoint/2010/main" val="3996389205"/>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4352" userDrawn="1">
          <p15:clr>
            <a:srgbClr val="FBAE40"/>
          </p15:clr>
        </p15:guide>
        <p15:guide id="3" orient="horz" pos="100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3 Textboxe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B98602-BE41-09BA-10C3-54AA616E33DD}"/>
              </a:ext>
            </a:extLst>
          </p:cNvPr>
          <p:cNvPicPr/>
          <p:nvPr userDrawn="1"/>
        </p:nvPicPr>
        <p:blipFill rotWithShape="1">
          <a:blip r:embed="rId2">
            <a:extLst>
              <a:ext uri="{28A0092B-C50C-407E-A947-70E740481C1C}">
                <a14:useLocalDpi xmlns:a14="http://schemas.microsoft.com/office/drawing/2010/main" val="0"/>
              </a:ext>
            </a:extLst>
          </a:blip>
          <a:srcRect l="22446" b="38641"/>
          <a:stretch/>
        </p:blipFill>
        <p:spPr>
          <a:xfrm>
            <a:off x="0" y="-12701"/>
            <a:ext cx="8382790" cy="1003301"/>
          </a:xfrm>
          <a:prstGeom prst="rect">
            <a:avLst/>
          </a:prstGeom>
        </p:spPr>
      </p:pic>
      <p:pic>
        <p:nvPicPr>
          <p:cNvPr id="8" name="Picture 7">
            <a:extLst>
              <a:ext uri="{FF2B5EF4-FFF2-40B4-BE49-F238E27FC236}">
                <a16:creationId xmlns:a16="http://schemas.microsoft.com/office/drawing/2014/main" id="{D7391869-23C7-FDBC-2734-7453C5E775C8}"/>
              </a:ext>
            </a:extLst>
          </p:cNvPr>
          <p:cNvPicPr/>
          <p:nvPr userDrawn="1"/>
        </p:nvPicPr>
        <p:blipFill rotWithShape="1">
          <a:blip r:embed="rId2">
            <a:extLst>
              <a:ext uri="{28A0092B-C50C-407E-A947-70E740481C1C}">
                <a14:useLocalDpi xmlns:a14="http://schemas.microsoft.com/office/drawing/2010/main" val="0"/>
              </a:ext>
            </a:extLst>
          </a:blip>
          <a:srcRect l="49719" b="38641"/>
          <a:stretch/>
        </p:blipFill>
        <p:spPr>
          <a:xfrm>
            <a:off x="8382790" y="-12701"/>
            <a:ext cx="5434810" cy="1003301"/>
          </a:xfrm>
          <a:prstGeom prst="rect">
            <a:avLst/>
          </a:prstGeom>
        </p:spPr>
      </p:pic>
      <p:sp>
        <p:nvSpPr>
          <p:cNvPr id="10" name="Title 1">
            <a:extLst>
              <a:ext uri="{FF2B5EF4-FFF2-40B4-BE49-F238E27FC236}">
                <a16:creationId xmlns:a16="http://schemas.microsoft.com/office/drawing/2014/main" id="{BBD0AE25-4FF4-E3CE-2AF3-9AC72613801D}"/>
              </a:ext>
            </a:extLst>
          </p:cNvPr>
          <p:cNvSpPr>
            <a:spLocks noGrp="1"/>
          </p:cNvSpPr>
          <p:nvPr>
            <p:ph type="title"/>
          </p:nvPr>
        </p:nvSpPr>
        <p:spPr>
          <a:xfrm>
            <a:off x="942109" y="1"/>
            <a:ext cx="11917680" cy="990599"/>
          </a:xfrm>
        </p:spPr>
        <p:txBody>
          <a:bodyPr>
            <a:normAutofit/>
          </a:bodyPr>
          <a:lstStyle>
            <a:lvl1pPr algn="l">
              <a:defRPr sz="3200">
                <a:latin typeface="Arial" panose="020B0604020202020204" pitchFamily="34" charset="0"/>
                <a:cs typeface="Arial" panose="020B0604020202020204" pitchFamily="34" charset="0"/>
              </a:defRPr>
            </a:lvl1pPr>
          </a:lstStyle>
          <a:p>
            <a:r>
              <a:rPr lang="en-US"/>
              <a:t>Click to edit Master title style</a:t>
            </a:r>
          </a:p>
        </p:txBody>
      </p:sp>
      <p:sp>
        <p:nvSpPr>
          <p:cNvPr id="12" name="Text Placeholder 11">
            <a:extLst>
              <a:ext uri="{FF2B5EF4-FFF2-40B4-BE49-F238E27FC236}">
                <a16:creationId xmlns:a16="http://schemas.microsoft.com/office/drawing/2014/main" id="{D17C59A1-E4DC-FEE0-48D9-7F52117B9E83}"/>
              </a:ext>
            </a:extLst>
          </p:cNvPr>
          <p:cNvSpPr>
            <a:spLocks noGrp="1"/>
          </p:cNvSpPr>
          <p:nvPr>
            <p:ph type="body" sz="quarter" idx="13"/>
          </p:nvPr>
        </p:nvSpPr>
        <p:spPr>
          <a:xfrm>
            <a:off x="942109" y="1619250"/>
            <a:ext cx="5966691" cy="1657350"/>
          </a:xfrm>
        </p:spPr>
        <p:txBody>
          <a:bodyPr>
            <a:normAutofit/>
          </a:bodyPr>
          <a:lstStyle>
            <a:lvl1pPr marL="0" indent="0">
              <a:buNone/>
              <a:defRPr sz="1800" b="1">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stStyle>
          <a:p>
            <a:pPr lvl="0"/>
            <a:r>
              <a:rPr lang="en-US"/>
              <a:t>Click to edit Master text styles</a:t>
            </a:r>
          </a:p>
          <a:p>
            <a:pPr lvl="1"/>
            <a:r>
              <a:rPr lang="en-US"/>
              <a:t>Second level</a:t>
            </a:r>
          </a:p>
        </p:txBody>
      </p:sp>
      <p:sp>
        <p:nvSpPr>
          <p:cNvPr id="13" name="Text Placeholder 11">
            <a:extLst>
              <a:ext uri="{FF2B5EF4-FFF2-40B4-BE49-F238E27FC236}">
                <a16:creationId xmlns:a16="http://schemas.microsoft.com/office/drawing/2014/main" id="{FDBD9F86-E2A3-A230-B5A1-C3EAC8831711}"/>
              </a:ext>
            </a:extLst>
          </p:cNvPr>
          <p:cNvSpPr>
            <a:spLocks noGrp="1"/>
          </p:cNvSpPr>
          <p:nvPr>
            <p:ph type="body" sz="quarter" idx="14"/>
          </p:nvPr>
        </p:nvSpPr>
        <p:spPr>
          <a:xfrm>
            <a:off x="6908800" y="1619250"/>
            <a:ext cx="5966691" cy="1657350"/>
          </a:xfrm>
        </p:spPr>
        <p:txBody>
          <a:bodyPr>
            <a:normAutofit/>
          </a:bodyPr>
          <a:lstStyle>
            <a:lvl1pPr marL="0" indent="0">
              <a:buNone/>
              <a:defRPr sz="1800" b="1">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stStyle>
          <a:p>
            <a:pPr lvl="0"/>
            <a:r>
              <a:rPr lang="en-US"/>
              <a:t>Click to edit Master text styles</a:t>
            </a:r>
          </a:p>
        </p:txBody>
      </p:sp>
      <p:sp>
        <p:nvSpPr>
          <p:cNvPr id="14" name="Text Placeholder 11">
            <a:extLst>
              <a:ext uri="{FF2B5EF4-FFF2-40B4-BE49-F238E27FC236}">
                <a16:creationId xmlns:a16="http://schemas.microsoft.com/office/drawing/2014/main" id="{778B559E-CB1D-E537-F161-9D3D99A0F73D}"/>
              </a:ext>
            </a:extLst>
          </p:cNvPr>
          <p:cNvSpPr>
            <a:spLocks noGrp="1"/>
          </p:cNvSpPr>
          <p:nvPr>
            <p:ph type="body" sz="quarter" idx="15"/>
          </p:nvPr>
        </p:nvSpPr>
        <p:spPr>
          <a:xfrm>
            <a:off x="942109" y="3686754"/>
            <a:ext cx="11933382" cy="3159078"/>
          </a:xfrm>
        </p:spPr>
        <p:txBody>
          <a:bodyPr/>
          <a:lstStyle>
            <a:lvl1pPr marL="0" indent="0">
              <a:buNone/>
              <a:defRPr sz="2000" b="1">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stStyle>
          <a:p>
            <a:pPr lvl="0"/>
            <a:r>
              <a:rPr lang="en-US"/>
              <a:t>Click to edit Master text styles</a:t>
            </a:r>
          </a:p>
          <a:p>
            <a:pPr lvl="1"/>
            <a:r>
              <a:rPr lang="en-US"/>
              <a:t>Second level</a:t>
            </a:r>
          </a:p>
        </p:txBody>
      </p:sp>
      <p:pic>
        <p:nvPicPr>
          <p:cNvPr id="16" name="Picture 15">
            <a:extLst>
              <a:ext uri="{FF2B5EF4-FFF2-40B4-BE49-F238E27FC236}">
                <a16:creationId xmlns:a16="http://schemas.microsoft.com/office/drawing/2014/main" id="{060BB19F-54EE-5AD4-253B-37E122CAE3E2}"/>
              </a:ext>
              <a:ext uri="{C183D7F6-B498-43B3-948B-1728B52AA6E4}">
                <adec:decorative xmlns:adec="http://schemas.microsoft.com/office/drawing/2017/decorative" val="1"/>
              </a:ext>
            </a:extLst>
          </p:cNvPr>
          <p:cNvPicPr/>
          <p:nvPr userDrawn="1"/>
        </p:nvPicPr>
        <p:blipFill rotWithShape="1">
          <a:blip r:embed="rId3" cstate="print">
            <a:extLst>
              <a:ext uri="{28A0092B-C50C-407E-A947-70E740481C1C}">
                <a14:useLocalDpi xmlns:a14="http://schemas.microsoft.com/office/drawing/2010/main" val="0"/>
              </a:ext>
            </a:extLst>
          </a:blip>
          <a:srcRect b="4303"/>
          <a:stretch/>
        </p:blipFill>
        <p:spPr>
          <a:xfrm>
            <a:off x="7592092" y="6781808"/>
            <a:ext cx="6225513" cy="990599"/>
          </a:xfrm>
          <a:prstGeom prst="rect">
            <a:avLst/>
          </a:prstGeom>
        </p:spPr>
      </p:pic>
      <p:sp>
        <p:nvSpPr>
          <p:cNvPr id="17" name="Slide Number Placeholder 5">
            <a:extLst>
              <a:ext uri="{FF2B5EF4-FFF2-40B4-BE49-F238E27FC236}">
                <a16:creationId xmlns:a16="http://schemas.microsoft.com/office/drawing/2014/main" id="{F50E9111-C726-24E6-6599-E54A38F36DAF}"/>
              </a:ext>
              <a:ext uri="{C183D7F6-B498-43B3-948B-1728B52AA6E4}">
                <adec:decorative xmlns:adec="http://schemas.microsoft.com/office/drawing/2017/decorative" val="1"/>
              </a:ext>
            </a:extLst>
          </p:cNvPr>
          <p:cNvSpPr>
            <a:spLocks noGrp="1"/>
          </p:cNvSpPr>
          <p:nvPr>
            <p:ph type="sldNum" sz="quarter" idx="12"/>
          </p:nvPr>
        </p:nvSpPr>
        <p:spPr>
          <a:xfrm>
            <a:off x="10708640" y="7348992"/>
            <a:ext cx="3108960" cy="413808"/>
          </a:xfrm>
        </p:spPr>
        <p:txBody>
          <a:bodyPr/>
          <a:lstStyle>
            <a:lvl1pPr>
              <a:defRPr sz="1511">
                <a:solidFill>
                  <a:schemeClr val="tx1"/>
                </a:solidFill>
              </a:defRPr>
            </a:lvl1pPr>
          </a:lstStyle>
          <a:p>
            <a:fld id="{BAF3441B-B4B6-447C-9611-13E5D5A45577}" type="slidenum">
              <a:rPr lang="en-US" smtClean="0"/>
              <a:pPr/>
              <a:t>‹#›</a:t>
            </a:fld>
            <a:endParaRPr lang="en-US" dirty="0"/>
          </a:p>
        </p:txBody>
      </p:sp>
      <p:sp>
        <p:nvSpPr>
          <p:cNvPr id="18" name="TextBox 17">
            <a:extLst>
              <a:ext uri="{FF2B5EF4-FFF2-40B4-BE49-F238E27FC236}">
                <a16:creationId xmlns:a16="http://schemas.microsoft.com/office/drawing/2014/main" id="{7E9D7628-E3F7-C19B-DA7A-FB1F0A7A1F91}"/>
              </a:ext>
              <a:ext uri="{C183D7F6-B498-43B3-948B-1728B52AA6E4}">
                <adec:decorative xmlns:adec="http://schemas.microsoft.com/office/drawing/2017/decorative" val="1"/>
              </a:ext>
            </a:extLst>
          </p:cNvPr>
          <p:cNvSpPr txBox="1">
            <a:spLocks/>
          </p:cNvSpPr>
          <p:nvPr userDrawn="1"/>
        </p:nvSpPr>
        <p:spPr>
          <a:xfrm>
            <a:off x="942109" y="7501192"/>
            <a:ext cx="5225117" cy="324833"/>
          </a:xfrm>
          <a:prstGeom prst="rect">
            <a:avLst/>
          </a:prstGeom>
          <a:noFill/>
        </p:spPr>
        <p:txBody>
          <a:bodyPr wrap="square" rtlCol="0">
            <a:spAutoFit/>
          </a:bodyPr>
          <a:lstStyle/>
          <a:p>
            <a:r>
              <a:rPr lang="en-US" sz="1511" dirty="0">
                <a:latin typeface="Arial" panose="020B0604020202020204" pitchFamily="34" charset="0"/>
                <a:cs typeface="Arial" panose="020B0604020202020204" pitchFamily="34" charset="0"/>
              </a:rPr>
              <a:t>AHRQ Safety Program for Telemedicine</a:t>
            </a:r>
          </a:p>
        </p:txBody>
      </p:sp>
      <p:sp>
        <p:nvSpPr>
          <p:cNvPr id="19" name="TextBox 18">
            <a:extLst>
              <a:ext uri="{FF2B5EF4-FFF2-40B4-BE49-F238E27FC236}">
                <a16:creationId xmlns:a16="http://schemas.microsoft.com/office/drawing/2014/main" id="{727B9C15-81E9-40A5-4D00-6F7F87E75C39}"/>
              </a:ext>
            </a:extLst>
          </p:cNvPr>
          <p:cNvSpPr txBox="1"/>
          <p:nvPr userDrawn="1"/>
        </p:nvSpPr>
        <p:spPr>
          <a:xfrm>
            <a:off x="10062526" y="7176359"/>
            <a:ext cx="3755074" cy="324833"/>
          </a:xfrm>
          <a:prstGeom prst="rect">
            <a:avLst/>
          </a:prstGeom>
          <a:noFill/>
        </p:spPr>
        <p:txBody>
          <a:bodyPr wrap="square">
            <a:spAutoFit/>
          </a:bodyPr>
          <a:lstStyle/>
          <a:p>
            <a:pPr algn="r"/>
            <a:r>
              <a:rPr lang="en-US" sz="1511" dirty="0">
                <a:latin typeface="Arial" panose="020B0604020202020204" pitchFamily="34" charset="0"/>
                <a:cs typeface="Arial" panose="020B0604020202020204" pitchFamily="34" charset="0"/>
              </a:rPr>
              <a:t>Recruitment Webinar </a:t>
            </a:r>
          </a:p>
        </p:txBody>
      </p:sp>
    </p:spTree>
    <p:extLst>
      <p:ext uri="{BB962C8B-B14F-4D97-AF65-F5344CB8AC3E}">
        <p14:creationId xmlns:p14="http://schemas.microsoft.com/office/powerpoint/2010/main" val="500605369"/>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4352" userDrawn="1">
          <p15:clr>
            <a:srgbClr val="FBAE40"/>
          </p15:clr>
        </p15:guide>
        <p15:guide id="3" orient="horz" pos="100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49960" y="2069042"/>
            <a:ext cx="5872480" cy="4931516"/>
          </a:xfrm>
        </p:spPr>
        <p:txBody>
          <a:bodyPr>
            <a:normAutofit/>
          </a:bodyPr>
          <a:lstStyle>
            <a:lvl1pPr marL="0" indent="0">
              <a:buNone/>
              <a:defRPr sz="1700" b="1">
                <a:latin typeface="Arial" panose="020B0604020202020204" pitchFamily="34" charset="0"/>
                <a:cs typeface="Arial" panose="020B0604020202020204" pitchFamily="34" charset="0"/>
              </a:defRPr>
            </a:lvl1pPr>
            <a:lvl2pPr marL="400050" indent="-250825">
              <a:defRPr sz="17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pic>
        <p:nvPicPr>
          <p:cNvPr id="10" name="Picture 9">
            <a:extLst>
              <a:ext uri="{FF2B5EF4-FFF2-40B4-BE49-F238E27FC236}">
                <a16:creationId xmlns:a16="http://schemas.microsoft.com/office/drawing/2014/main" id="{DBF4D020-636A-0CE5-DF5B-5BFC264E29A7}"/>
              </a:ext>
            </a:extLst>
          </p:cNvPr>
          <p:cNvPicPr/>
          <p:nvPr userDrawn="1"/>
        </p:nvPicPr>
        <p:blipFill rotWithShape="1">
          <a:blip r:embed="rId2">
            <a:extLst>
              <a:ext uri="{28A0092B-C50C-407E-A947-70E740481C1C}">
                <a14:useLocalDpi xmlns:a14="http://schemas.microsoft.com/office/drawing/2010/main" val="0"/>
              </a:ext>
            </a:extLst>
          </a:blip>
          <a:srcRect l="22446" b="38641"/>
          <a:stretch/>
        </p:blipFill>
        <p:spPr>
          <a:xfrm>
            <a:off x="0" y="-12701"/>
            <a:ext cx="8382790" cy="1003301"/>
          </a:xfrm>
          <a:prstGeom prst="rect">
            <a:avLst/>
          </a:prstGeom>
        </p:spPr>
      </p:pic>
      <p:pic>
        <p:nvPicPr>
          <p:cNvPr id="11" name="Picture 10">
            <a:extLst>
              <a:ext uri="{FF2B5EF4-FFF2-40B4-BE49-F238E27FC236}">
                <a16:creationId xmlns:a16="http://schemas.microsoft.com/office/drawing/2014/main" id="{8289F0B9-3D00-0B1C-8971-D2A871FDFA21}"/>
              </a:ext>
            </a:extLst>
          </p:cNvPr>
          <p:cNvPicPr/>
          <p:nvPr userDrawn="1"/>
        </p:nvPicPr>
        <p:blipFill rotWithShape="1">
          <a:blip r:embed="rId2">
            <a:extLst>
              <a:ext uri="{28A0092B-C50C-407E-A947-70E740481C1C}">
                <a14:useLocalDpi xmlns:a14="http://schemas.microsoft.com/office/drawing/2010/main" val="0"/>
              </a:ext>
            </a:extLst>
          </a:blip>
          <a:srcRect l="49719" b="38641"/>
          <a:stretch/>
        </p:blipFill>
        <p:spPr>
          <a:xfrm>
            <a:off x="8382790" y="-12701"/>
            <a:ext cx="5434810" cy="1003301"/>
          </a:xfrm>
          <a:prstGeom prst="rect">
            <a:avLst/>
          </a:prstGeom>
        </p:spPr>
      </p:pic>
      <p:sp>
        <p:nvSpPr>
          <p:cNvPr id="13" name="Title 1">
            <a:extLst>
              <a:ext uri="{FF2B5EF4-FFF2-40B4-BE49-F238E27FC236}">
                <a16:creationId xmlns:a16="http://schemas.microsoft.com/office/drawing/2014/main" id="{85AD5385-58A6-22C9-A611-E81AEDE1E80A}"/>
              </a:ext>
            </a:extLst>
          </p:cNvPr>
          <p:cNvSpPr>
            <a:spLocks noGrp="1"/>
          </p:cNvSpPr>
          <p:nvPr>
            <p:ph type="title"/>
          </p:nvPr>
        </p:nvSpPr>
        <p:spPr>
          <a:xfrm>
            <a:off x="942109" y="1"/>
            <a:ext cx="11917680" cy="990599"/>
          </a:xfrm>
        </p:spPr>
        <p:txBody>
          <a:bodyPr>
            <a:normAutofit/>
          </a:bodyPr>
          <a:lstStyle>
            <a:lvl1pPr algn="l">
              <a:defRPr sz="3200">
                <a:latin typeface="Arial" panose="020B0604020202020204" pitchFamily="34" charset="0"/>
                <a:cs typeface="Arial" panose="020B0604020202020204" pitchFamily="34" charset="0"/>
              </a:defRPr>
            </a:lvl1pPr>
          </a:lstStyle>
          <a:p>
            <a:r>
              <a:rPr lang="en-US"/>
              <a:t>Click to edit Master title style</a:t>
            </a:r>
          </a:p>
        </p:txBody>
      </p:sp>
      <p:sp>
        <p:nvSpPr>
          <p:cNvPr id="14" name="Content Placeholder 2">
            <a:extLst>
              <a:ext uri="{FF2B5EF4-FFF2-40B4-BE49-F238E27FC236}">
                <a16:creationId xmlns:a16="http://schemas.microsoft.com/office/drawing/2014/main" id="{51E77C17-17C9-8482-CC4D-B8D95BA5F68A}"/>
              </a:ext>
            </a:extLst>
          </p:cNvPr>
          <p:cNvSpPr>
            <a:spLocks noGrp="1"/>
          </p:cNvSpPr>
          <p:nvPr>
            <p:ph sz="half" idx="13"/>
          </p:nvPr>
        </p:nvSpPr>
        <p:spPr>
          <a:xfrm>
            <a:off x="6995163" y="2069042"/>
            <a:ext cx="5872480" cy="4931516"/>
          </a:xfrm>
        </p:spPr>
        <p:txBody>
          <a:bodyPr>
            <a:normAutofit/>
          </a:bodyPr>
          <a:lstStyle>
            <a:lvl1pPr marL="0" indent="0">
              <a:buNone/>
              <a:defRPr sz="2000" b="1" u="sng">
                <a:latin typeface="Arial" panose="020B0604020202020204" pitchFamily="34" charset="0"/>
                <a:cs typeface="Arial" panose="020B0604020202020204" pitchFamily="34" charset="0"/>
              </a:defRPr>
            </a:lvl1pPr>
            <a:lvl2pPr marL="149225" indent="0">
              <a:buNone/>
              <a:defRPr sz="1700" b="1">
                <a:latin typeface="Arial" panose="020B0604020202020204" pitchFamily="34" charset="0"/>
                <a:cs typeface="Arial" panose="020B0604020202020204" pitchFamily="34" charset="0"/>
              </a:defRPr>
            </a:lvl2pPr>
            <a:lvl3pPr marL="628650" indent="-250825">
              <a:tabLst>
                <a:tab pos="800100" algn="l"/>
              </a:tabLst>
              <a:defRPr sz="170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pic>
        <p:nvPicPr>
          <p:cNvPr id="2" name="Picture 1">
            <a:extLst>
              <a:ext uri="{FF2B5EF4-FFF2-40B4-BE49-F238E27FC236}">
                <a16:creationId xmlns:a16="http://schemas.microsoft.com/office/drawing/2014/main" id="{29AB6E86-BA69-C039-1983-61A3AB3B5AEA}"/>
              </a:ext>
              <a:ext uri="{C183D7F6-B498-43B3-948B-1728B52AA6E4}">
                <adec:decorative xmlns:adec="http://schemas.microsoft.com/office/drawing/2017/decorative" val="1"/>
              </a:ext>
            </a:extLst>
          </p:cNvPr>
          <p:cNvPicPr/>
          <p:nvPr userDrawn="1"/>
        </p:nvPicPr>
        <p:blipFill rotWithShape="1">
          <a:blip r:embed="rId3" cstate="print">
            <a:extLst>
              <a:ext uri="{28A0092B-C50C-407E-A947-70E740481C1C}">
                <a14:useLocalDpi xmlns:a14="http://schemas.microsoft.com/office/drawing/2010/main" val="0"/>
              </a:ext>
            </a:extLst>
          </a:blip>
          <a:srcRect b="4303"/>
          <a:stretch/>
        </p:blipFill>
        <p:spPr>
          <a:xfrm>
            <a:off x="7592092" y="6781808"/>
            <a:ext cx="6225513" cy="990599"/>
          </a:xfrm>
          <a:prstGeom prst="rect">
            <a:avLst/>
          </a:prstGeom>
        </p:spPr>
      </p:pic>
      <p:sp>
        <p:nvSpPr>
          <p:cNvPr id="4" name="Slide Number Placeholder 5">
            <a:extLst>
              <a:ext uri="{FF2B5EF4-FFF2-40B4-BE49-F238E27FC236}">
                <a16:creationId xmlns:a16="http://schemas.microsoft.com/office/drawing/2014/main" id="{22C62831-3BE5-7292-E041-505D45191A4C}"/>
              </a:ext>
              <a:ext uri="{C183D7F6-B498-43B3-948B-1728B52AA6E4}">
                <adec:decorative xmlns:adec="http://schemas.microsoft.com/office/drawing/2017/decorative" val="1"/>
              </a:ext>
            </a:extLst>
          </p:cNvPr>
          <p:cNvSpPr>
            <a:spLocks noGrp="1"/>
          </p:cNvSpPr>
          <p:nvPr>
            <p:ph type="sldNum" sz="quarter" idx="12"/>
          </p:nvPr>
        </p:nvSpPr>
        <p:spPr>
          <a:xfrm>
            <a:off x="10708640" y="7348992"/>
            <a:ext cx="3108960" cy="413808"/>
          </a:xfrm>
        </p:spPr>
        <p:txBody>
          <a:bodyPr/>
          <a:lstStyle>
            <a:lvl1pPr>
              <a:defRPr sz="1511">
                <a:solidFill>
                  <a:schemeClr val="tx1"/>
                </a:solidFill>
              </a:defRPr>
            </a:lvl1pPr>
          </a:lstStyle>
          <a:p>
            <a:fld id="{BAF3441B-B4B6-447C-9611-13E5D5A45577}" type="slidenum">
              <a:rPr lang="en-US" smtClean="0"/>
              <a:pPr/>
              <a:t>‹#›</a:t>
            </a:fld>
            <a:endParaRPr lang="en-US" dirty="0"/>
          </a:p>
        </p:txBody>
      </p:sp>
      <p:sp>
        <p:nvSpPr>
          <p:cNvPr id="8" name="TextBox 7">
            <a:extLst>
              <a:ext uri="{FF2B5EF4-FFF2-40B4-BE49-F238E27FC236}">
                <a16:creationId xmlns:a16="http://schemas.microsoft.com/office/drawing/2014/main" id="{E2096472-07E0-C46C-E196-A51AF245ECAA}"/>
              </a:ext>
              <a:ext uri="{C183D7F6-B498-43B3-948B-1728B52AA6E4}">
                <adec:decorative xmlns:adec="http://schemas.microsoft.com/office/drawing/2017/decorative" val="1"/>
              </a:ext>
            </a:extLst>
          </p:cNvPr>
          <p:cNvSpPr txBox="1">
            <a:spLocks/>
          </p:cNvSpPr>
          <p:nvPr userDrawn="1"/>
        </p:nvSpPr>
        <p:spPr>
          <a:xfrm>
            <a:off x="942109" y="7501192"/>
            <a:ext cx="5225117" cy="324833"/>
          </a:xfrm>
          <a:prstGeom prst="rect">
            <a:avLst/>
          </a:prstGeom>
          <a:noFill/>
        </p:spPr>
        <p:txBody>
          <a:bodyPr wrap="square" rtlCol="0">
            <a:spAutoFit/>
          </a:bodyPr>
          <a:lstStyle/>
          <a:p>
            <a:r>
              <a:rPr lang="en-US" sz="1511" dirty="0">
                <a:latin typeface="Arial" panose="020B0604020202020204" pitchFamily="34" charset="0"/>
                <a:cs typeface="Arial" panose="020B0604020202020204" pitchFamily="34" charset="0"/>
              </a:rPr>
              <a:t>AHRQ Safety Program for Telemedicine</a:t>
            </a:r>
          </a:p>
        </p:txBody>
      </p:sp>
      <p:sp>
        <p:nvSpPr>
          <p:cNvPr id="12" name="TextBox 11">
            <a:extLst>
              <a:ext uri="{FF2B5EF4-FFF2-40B4-BE49-F238E27FC236}">
                <a16:creationId xmlns:a16="http://schemas.microsoft.com/office/drawing/2014/main" id="{FB8DF308-78BD-3486-A7EB-9FF8C867F3E9}"/>
              </a:ext>
            </a:extLst>
          </p:cNvPr>
          <p:cNvSpPr txBox="1"/>
          <p:nvPr userDrawn="1"/>
        </p:nvSpPr>
        <p:spPr>
          <a:xfrm>
            <a:off x="10062526" y="7176359"/>
            <a:ext cx="3755074" cy="324833"/>
          </a:xfrm>
          <a:prstGeom prst="rect">
            <a:avLst/>
          </a:prstGeom>
          <a:noFill/>
        </p:spPr>
        <p:txBody>
          <a:bodyPr wrap="square">
            <a:spAutoFit/>
          </a:bodyPr>
          <a:lstStyle/>
          <a:p>
            <a:pPr algn="r"/>
            <a:r>
              <a:rPr lang="en-US" sz="1511" dirty="0">
                <a:latin typeface="Arial" panose="020B0604020202020204" pitchFamily="34" charset="0"/>
                <a:cs typeface="Arial" panose="020B0604020202020204" pitchFamily="34" charset="0"/>
              </a:rPr>
              <a:t>Recruitment Webinar </a:t>
            </a:r>
          </a:p>
        </p:txBody>
      </p:sp>
    </p:spTree>
    <p:extLst>
      <p:ext uri="{BB962C8B-B14F-4D97-AF65-F5344CB8AC3E}">
        <p14:creationId xmlns:p14="http://schemas.microsoft.com/office/powerpoint/2010/main" val="3623279364"/>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4352"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67E1CD5-F204-2D0C-EA5B-ADA15A35E275}"/>
              </a:ext>
            </a:extLst>
          </p:cNvPr>
          <p:cNvPicPr/>
          <p:nvPr userDrawn="1"/>
        </p:nvPicPr>
        <p:blipFill rotWithShape="1">
          <a:blip r:embed="rId2">
            <a:extLst>
              <a:ext uri="{28A0092B-C50C-407E-A947-70E740481C1C}">
                <a14:useLocalDpi xmlns:a14="http://schemas.microsoft.com/office/drawing/2010/main" val="0"/>
              </a:ext>
            </a:extLst>
          </a:blip>
          <a:srcRect l="22446" b="38641"/>
          <a:stretch/>
        </p:blipFill>
        <p:spPr>
          <a:xfrm>
            <a:off x="0" y="-12701"/>
            <a:ext cx="8382790" cy="1003301"/>
          </a:xfrm>
          <a:prstGeom prst="rect">
            <a:avLst/>
          </a:prstGeom>
        </p:spPr>
      </p:pic>
      <p:pic>
        <p:nvPicPr>
          <p:cNvPr id="9" name="Picture 8">
            <a:extLst>
              <a:ext uri="{FF2B5EF4-FFF2-40B4-BE49-F238E27FC236}">
                <a16:creationId xmlns:a16="http://schemas.microsoft.com/office/drawing/2014/main" id="{9385E96E-A418-16BA-3FF9-C5E7C41E9FF7}"/>
              </a:ext>
            </a:extLst>
          </p:cNvPr>
          <p:cNvPicPr/>
          <p:nvPr userDrawn="1"/>
        </p:nvPicPr>
        <p:blipFill rotWithShape="1">
          <a:blip r:embed="rId2">
            <a:extLst>
              <a:ext uri="{28A0092B-C50C-407E-A947-70E740481C1C}">
                <a14:useLocalDpi xmlns:a14="http://schemas.microsoft.com/office/drawing/2010/main" val="0"/>
              </a:ext>
            </a:extLst>
          </a:blip>
          <a:srcRect l="49719" b="38641"/>
          <a:stretch/>
        </p:blipFill>
        <p:spPr>
          <a:xfrm>
            <a:off x="8382790" y="-12701"/>
            <a:ext cx="5434810" cy="1003301"/>
          </a:xfrm>
          <a:prstGeom prst="rect">
            <a:avLst/>
          </a:prstGeom>
        </p:spPr>
      </p:pic>
      <p:sp>
        <p:nvSpPr>
          <p:cNvPr id="11" name="Title 1">
            <a:extLst>
              <a:ext uri="{FF2B5EF4-FFF2-40B4-BE49-F238E27FC236}">
                <a16:creationId xmlns:a16="http://schemas.microsoft.com/office/drawing/2014/main" id="{EC73D6CB-07E7-13F9-5573-DE82C47A2921}"/>
              </a:ext>
            </a:extLst>
          </p:cNvPr>
          <p:cNvSpPr>
            <a:spLocks noGrp="1"/>
          </p:cNvSpPr>
          <p:nvPr>
            <p:ph type="title"/>
          </p:nvPr>
        </p:nvSpPr>
        <p:spPr>
          <a:xfrm>
            <a:off x="942109" y="1"/>
            <a:ext cx="11917680" cy="990599"/>
          </a:xfrm>
        </p:spPr>
        <p:txBody>
          <a:bodyPr>
            <a:normAutofit/>
          </a:bodyPr>
          <a:lstStyle>
            <a:lvl1pPr algn="l">
              <a:defRPr sz="3200">
                <a:latin typeface="Arial" panose="020B0604020202020204" pitchFamily="34" charset="0"/>
                <a:cs typeface="Arial" panose="020B0604020202020204" pitchFamily="34" charset="0"/>
              </a:defRPr>
            </a:lvl1pPr>
          </a:lstStyle>
          <a:p>
            <a:r>
              <a:rPr lang="en-US"/>
              <a:t>Click to edit Master title style</a:t>
            </a:r>
          </a:p>
        </p:txBody>
      </p:sp>
      <p:sp>
        <p:nvSpPr>
          <p:cNvPr id="13" name="Table Placeholder 12">
            <a:extLst>
              <a:ext uri="{FF2B5EF4-FFF2-40B4-BE49-F238E27FC236}">
                <a16:creationId xmlns:a16="http://schemas.microsoft.com/office/drawing/2014/main" id="{7597275C-3175-311F-C1CB-9BF750DBAF60}"/>
              </a:ext>
            </a:extLst>
          </p:cNvPr>
          <p:cNvSpPr>
            <a:spLocks noGrp="1"/>
          </p:cNvSpPr>
          <p:nvPr>
            <p:ph type="tbl" sz="quarter" idx="13"/>
          </p:nvPr>
        </p:nvSpPr>
        <p:spPr>
          <a:xfrm>
            <a:off x="942109" y="1620408"/>
            <a:ext cx="11917680" cy="5225423"/>
          </a:xfrm>
        </p:spPr>
        <p:txBody>
          <a:bodyPr/>
          <a:lstStyle/>
          <a:p>
            <a:endParaRPr lang="en-US"/>
          </a:p>
        </p:txBody>
      </p:sp>
      <p:pic>
        <p:nvPicPr>
          <p:cNvPr id="2" name="Picture 1">
            <a:extLst>
              <a:ext uri="{FF2B5EF4-FFF2-40B4-BE49-F238E27FC236}">
                <a16:creationId xmlns:a16="http://schemas.microsoft.com/office/drawing/2014/main" id="{F13B3A8E-9B10-8B8E-267D-2A8833EAB630}"/>
              </a:ext>
              <a:ext uri="{C183D7F6-B498-43B3-948B-1728B52AA6E4}">
                <adec:decorative xmlns:adec="http://schemas.microsoft.com/office/drawing/2017/decorative" val="1"/>
              </a:ext>
            </a:extLst>
          </p:cNvPr>
          <p:cNvPicPr/>
          <p:nvPr userDrawn="1"/>
        </p:nvPicPr>
        <p:blipFill rotWithShape="1">
          <a:blip r:embed="rId3" cstate="print">
            <a:extLst>
              <a:ext uri="{28A0092B-C50C-407E-A947-70E740481C1C}">
                <a14:useLocalDpi xmlns:a14="http://schemas.microsoft.com/office/drawing/2010/main" val="0"/>
              </a:ext>
            </a:extLst>
          </a:blip>
          <a:srcRect b="4303"/>
          <a:stretch/>
        </p:blipFill>
        <p:spPr>
          <a:xfrm>
            <a:off x="7592092" y="6781808"/>
            <a:ext cx="6225513" cy="990599"/>
          </a:xfrm>
          <a:prstGeom prst="rect">
            <a:avLst/>
          </a:prstGeom>
        </p:spPr>
      </p:pic>
      <p:sp>
        <p:nvSpPr>
          <p:cNvPr id="3" name="Slide Number Placeholder 5">
            <a:extLst>
              <a:ext uri="{FF2B5EF4-FFF2-40B4-BE49-F238E27FC236}">
                <a16:creationId xmlns:a16="http://schemas.microsoft.com/office/drawing/2014/main" id="{24AC655B-E037-2CC5-B915-86E6BD4C02C5}"/>
              </a:ext>
              <a:ext uri="{C183D7F6-B498-43B3-948B-1728B52AA6E4}">
                <adec:decorative xmlns:adec="http://schemas.microsoft.com/office/drawing/2017/decorative" val="1"/>
              </a:ext>
            </a:extLst>
          </p:cNvPr>
          <p:cNvSpPr>
            <a:spLocks noGrp="1"/>
          </p:cNvSpPr>
          <p:nvPr>
            <p:ph type="sldNum" sz="quarter" idx="12"/>
          </p:nvPr>
        </p:nvSpPr>
        <p:spPr>
          <a:xfrm>
            <a:off x="10708640" y="7348992"/>
            <a:ext cx="3108960" cy="413808"/>
          </a:xfrm>
        </p:spPr>
        <p:txBody>
          <a:bodyPr/>
          <a:lstStyle>
            <a:lvl1pPr>
              <a:defRPr sz="1511">
                <a:solidFill>
                  <a:schemeClr val="tx1"/>
                </a:solidFill>
              </a:defRPr>
            </a:lvl1pPr>
          </a:lstStyle>
          <a:p>
            <a:fld id="{BAF3441B-B4B6-447C-9611-13E5D5A45577}" type="slidenum">
              <a:rPr lang="en-US" smtClean="0"/>
              <a:pPr/>
              <a:t>‹#›</a:t>
            </a:fld>
            <a:endParaRPr lang="en-US" dirty="0"/>
          </a:p>
        </p:txBody>
      </p:sp>
      <p:sp>
        <p:nvSpPr>
          <p:cNvPr id="6" name="TextBox 5">
            <a:extLst>
              <a:ext uri="{FF2B5EF4-FFF2-40B4-BE49-F238E27FC236}">
                <a16:creationId xmlns:a16="http://schemas.microsoft.com/office/drawing/2014/main" id="{BDC3D6ED-534D-B5FC-3B52-F119C152B1FB}"/>
              </a:ext>
              <a:ext uri="{C183D7F6-B498-43B3-948B-1728B52AA6E4}">
                <adec:decorative xmlns:adec="http://schemas.microsoft.com/office/drawing/2017/decorative" val="1"/>
              </a:ext>
            </a:extLst>
          </p:cNvPr>
          <p:cNvSpPr txBox="1">
            <a:spLocks/>
          </p:cNvSpPr>
          <p:nvPr userDrawn="1"/>
        </p:nvSpPr>
        <p:spPr>
          <a:xfrm>
            <a:off x="942109" y="7501192"/>
            <a:ext cx="5225117" cy="324833"/>
          </a:xfrm>
          <a:prstGeom prst="rect">
            <a:avLst/>
          </a:prstGeom>
          <a:noFill/>
        </p:spPr>
        <p:txBody>
          <a:bodyPr wrap="square" rtlCol="0">
            <a:spAutoFit/>
          </a:bodyPr>
          <a:lstStyle/>
          <a:p>
            <a:r>
              <a:rPr lang="en-US" sz="1511" dirty="0">
                <a:latin typeface="Arial" panose="020B0604020202020204" pitchFamily="34" charset="0"/>
                <a:cs typeface="Arial" panose="020B0604020202020204" pitchFamily="34" charset="0"/>
              </a:rPr>
              <a:t>AHRQ Safety Program for Telemedicine</a:t>
            </a:r>
          </a:p>
        </p:txBody>
      </p:sp>
      <p:sp>
        <p:nvSpPr>
          <p:cNvPr id="12" name="TextBox 11">
            <a:extLst>
              <a:ext uri="{FF2B5EF4-FFF2-40B4-BE49-F238E27FC236}">
                <a16:creationId xmlns:a16="http://schemas.microsoft.com/office/drawing/2014/main" id="{EDB38362-F9A7-B42A-BB53-0E13355C6803}"/>
              </a:ext>
            </a:extLst>
          </p:cNvPr>
          <p:cNvSpPr txBox="1"/>
          <p:nvPr userDrawn="1"/>
        </p:nvSpPr>
        <p:spPr>
          <a:xfrm>
            <a:off x="10062526" y="7176359"/>
            <a:ext cx="3755074" cy="324833"/>
          </a:xfrm>
          <a:prstGeom prst="rect">
            <a:avLst/>
          </a:prstGeom>
          <a:noFill/>
        </p:spPr>
        <p:txBody>
          <a:bodyPr wrap="square">
            <a:spAutoFit/>
          </a:bodyPr>
          <a:lstStyle/>
          <a:p>
            <a:pPr algn="r"/>
            <a:r>
              <a:rPr lang="en-US" sz="1511" dirty="0">
                <a:latin typeface="Arial" panose="020B0604020202020204" pitchFamily="34" charset="0"/>
                <a:cs typeface="Arial" panose="020B0604020202020204" pitchFamily="34" charset="0"/>
              </a:rPr>
              <a:t>Recruitment Webinar </a:t>
            </a:r>
          </a:p>
        </p:txBody>
      </p:sp>
    </p:spTree>
    <p:extLst>
      <p:ext uri="{BB962C8B-B14F-4D97-AF65-F5344CB8AC3E}">
        <p14:creationId xmlns:p14="http://schemas.microsoft.com/office/powerpoint/2010/main" val="3806082169"/>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4352" userDrawn="1">
          <p15:clr>
            <a:srgbClr val="FBAE40"/>
          </p15:clr>
        </p15:guide>
        <p15:guide id="3" orient="horz" pos="1008"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One Textbox">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5CC41CC-0742-035F-0F5D-CD4ADC7EF12C}"/>
              </a:ext>
            </a:extLst>
          </p:cNvPr>
          <p:cNvPicPr/>
          <p:nvPr userDrawn="1"/>
        </p:nvPicPr>
        <p:blipFill rotWithShape="1">
          <a:blip r:embed="rId2">
            <a:extLst>
              <a:ext uri="{28A0092B-C50C-407E-A947-70E740481C1C}">
                <a14:useLocalDpi xmlns:a14="http://schemas.microsoft.com/office/drawing/2010/main" val="0"/>
              </a:ext>
            </a:extLst>
          </a:blip>
          <a:srcRect l="22446" b="38641"/>
          <a:stretch/>
        </p:blipFill>
        <p:spPr>
          <a:xfrm>
            <a:off x="0" y="-12701"/>
            <a:ext cx="8382790" cy="1003301"/>
          </a:xfrm>
          <a:prstGeom prst="rect">
            <a:avLst/>
          </a:prstGeom>
        </p:spPr>
      </p:pic>
      <p:pic>
        <p:nvPicPr>
          <p:cNvPr id="9" name="Picture 8">
            <a:extLst>
              <a:ext uri="{FF2B5EF4-FFF2-40B4-BE49-F238E27FC236}">
                <a16:creationId xmlns:a16="http://schemas.microsoft.com/office/drawing/2014/main" id="{262B35FA-B0B0-5B4E-3EF3-2C6C79ABC267}"/>
              </a:ext>
            </a:extLst>
          </p:cNvPr>
          <p:cNvPicPr/>
          <p:nvPr userDrawn="1"/>
        </p:nvPicPr>
        <p:blipFill rotWithShape="1">
          <a:blip r:embed="rId2">
            <a:extLst>
              <a:ext uri="{28A0092B-C50C-407E-A947-70E740481C1C}">
                <a14:useLocalDpi xmlns:a14="http://schemas.microsoft.com/office/drawing/2010/main" val="0"/>
              </a:ext>
            </a:extLst>
          </a:blip>
          <a:srcRect l="49719" b="38641"/>
          <a:stretch/>
        </p:blipFill>
        <p:spPr>
          <a:xfrm>
            <a:off x="8382790" y="-12701"/>
            <a:ext cx="5434810" cy="1003301"/>
          </a:xfrm>
          <a:prstGeom prst="rect">
            <a:avLst/>
          </a:prstGeom>
        </p:spPr>
      </p:pic>
      <p:sp>
        <p:nvSpPr>
          <p:cNvPr id="2" name="Title 1"/>
          <p:cNvSpPr>
            <a:spLocks noGrp="1"/>
          </p:cNvSpPr>
          <p:nvPr>
            <p:ph type="title"/>
          </p:nvPr>
        </p:nvSpPr>
        <p:spPr>
          <a:xfrm>
            <a:off x="942109" y="1"/>
            <a:ext cx="11917680" cy="990599"/>
          </a:xfrm>
        </p:spPr>
        <p:txBody>
          <a:bodyPr>
            <a:normAutofit/>
          </a:bodyPr>
          <a:lstStyle>
            <a:lvl1pPr algn="l">
              <a:defRPr sz="3200">
                <a:latin typeface="Arial" panose="020B0604020202020204" pitchFamily="34" charset="0"/>
                <a:cs typeface="Arial" panose="020B0604020202020204" pitchFamily="34" charset="0"/>
              </a:defRPr>
            </a:lvl1pPr>
          </a:lstStyle>
          <a:p>
            <a:r>
              <a:rPr lang="en-US"/>
              <a:t>Click to edit Master title style</a:t>
            </a:r>
          </a:p>
        </p:txBody>
      </p:sp>
      <p:sp>
        <p:nvSpPr>
          <p:cNvPr id="14" name="Picture Placeholder 13">
            <a:extLst>
              <a:ext uri="{FF2B5EF4-FFF2-40B4-BE49-F238E27FC236}">
                <a16:creationId xmlns:a16="http://schemas.microsoft.com/office/drawing/2014/main" id="{E8462B12-C900-16CF-9F43-E46EBB0EBFD2}"/>
              </a:ext>
            </a:extLst>
          </p:cNvPr>
          <p:cNvSpPr>
            <a:spLocks noGrp="1"/>
          </p:cNvSpPr>
          <p:nvPr>
            <p:ph type="pic" sz="quarter" idx="14"/>
          </p:nvPr>
        </p:nvSpPr>
        <p:spPr>
          <a:xfrm>
            <a:off x="8144881" y="3632565"/>
            <a:ext cx="4714907" cy="2935287"/>
          </a:xfrm>
        </p:spPr>
        <p:txBody>
          <a:bodyPr/>
          <a:lstStyle/>
          <a:p>
            <a:endParaRPr lang="en-US"/>
          </a:p>
        </p:txBody>
      </p:sp>
      <p:sp>
        <p:nvSpPr>
          <p:cNvPr id="5" name="Content Placeholder 4">
            <a:extLst>
              <a:ext uri="{FF2B5EF4-FFF2-40B4-BE49-F238E27FC236}">
                <a16:creationId xmlns:a16="http://schemas.microsoft.com/office/drawing/2014/main" id="{241FB880-6746-BE08-9EED-28F1EB005F94}"/>
              </a:ext>
            </a:extLst>
          </p:cNvPr>
          <p:cNvSpPr>
            <a:spLocks noGrp="1"/>
          </p:cNvSpPr>
          <p:nvPr>
            <p:ph sz="quarter" idx="15"/>
          </p:nvPr>
        </p:nvSpPr>
        <p:spPr>
          <a:xfrm>
            <a:off x="942109" y="1600200"/>
            <a:ext cx="11918117" cy="4967288"/>
          </a:xfrm>
        </p:spPr>
        <p:txBody>
          <a:bodyPr numCol="2">
            <a:normAutofit/>
          </a:bodyPr>
          <a:lstStyle>
            <a:lvl1pPr>
              <a:defRPr sz="2000"/>
            </a:lvl1pPr>
          </a:lstStyle>
          <a:p>
            <a:pPr lvl="0"/>
            <a:r>
              <a:rPr lang="en-US"/>
              <a:t>Click to edit Master text styles</a:t>
            </a:r>
          </a:p>
        </p:txBody>
      </p:sp>
      <p:pic>
        <p:nvPicPr>
          <p:cNvPr id="15" name="Picture 14">
            <a:extLst>
              <a:ext uri="{FF2B5EF4-FFF2-40B4-BE49-F238E27FC236}">
                <a16:creationId xmlns:a16="http://schemas.microsoft.com/office/drawing/2014/main" id="{4FC80D66-71D2-39B9-F410-BDB1B1621826}"/>
              </a:ext>
              <a:ext uri="{C183D7F6-B498-43B3-948B-1728B52AA6E4}">
                <adec:decorative xmlns:adec="http://schemas.microsoft.com/office/drawing/2017/decorative" val="1"/>
              </a:ext>
            </a:extLst>
          </p:cNvPr>
          <p:cNvPicPr/>
          <p:nvPr userDrawn="1"/>
        </p:nvPicPr>
        <p:blipFill rotWithShape="1">
          <a:blip r:embed="rId3" cstate="print">
            <a:extLst>
              <a:ext uri="{28A0092B-C50C-407E-A947-70E740481C1C}">
                <a14:useLocalDpi xmlns:a14="http://schemas.microsoft.com/office/drawing/2010/main" val="0"/>
              </a:ext>
            </a:extLst>
          </a:blip>
          <a:srcRect b="4303"/>
          <a:stretch/>
        </p:blipFill>
        <p:spPr>
          <a:xfrm>
            <a:off x="7592092" y="6781808"/>
            <a:ext cx="6225513" cy="990599"/>
          </a:xfrm>
          <a:prstGeom prst="rect">
            <a:avLst/>
          </a:prstGeom>
        </p:spPr>
      </p:pic>
      <p:sp>
        <p:nvSpPr>
          <p:cNvPr id="16" name="Slide Number Placeholder 5">
            <a:extLst>
              <a:ext uri="{FF2B5EF4-FFF2-40B4-BE49-F238E27FC236}">
                <a16:creationId xmlns:a16="http://schemas.microsoft.com/office/drawing/2014/main" id="{74A3B2D8-FF26-147F-039E-E43EEDE0B27D}"/>
              </a:ext>
              <a:ext uri="{C183D7F6-B498-43B3-948B-1728B52AA6E4}">
                <adec:decorative xmlns:adec="http://schemas.microsoft.com/office/drawing/2017/decorative" val="1"/>
              </a:ext>
            </a:extLst>
          </p:cNvPr>
          <p:cNvSpPr>
            <a:spLocks noGrp="1"/>
          </p:cNvSpPr>
          <p:nvPr>
            <p:ph type="sldNum" sz="quarter" idx="12"/>
          </p:nvPr>
        </p:nvSpPr>
        <p:spPr>
          <a:xfrm>
            <a:off x="10708640" y="7348992"/>
            <a:ext cx="3108960" cy="413808"/>
          </a:xfrm>
        </p:spPr>
        <p:txBody>
          <a:bodyPr/>
          <a:lstStyle>
            <a:lvl1pPr>
              <a:defRPr sz="1511">
                <a:solidFill>
                  <a:schemeClr val="tx1"/>
                </a:solidFill>
              </a:defRPr>
            </a:lvl1pPr>
          </a:lstStyle>
          <a:p>
            <a:fld id="{BAF3441B-B4B6-447C-9611-13E5D5A45577}" type="slidenum">
              <a:rPr lang="en-US" smtClean="0"/>
              <a:pPr/>
              <a:t>‹#›</a:t>
            </a:fld>
            <a:endParaRPr lang="en-US" dirty="0"/>
          </a:p>
        </p:txBody>
      </p:sp>
      <p:sp>
        <p:nvSpPr>
          <p:cNvPr id="17" name="TextBox 16">
            <a:extLst>
              <a:ext uri="{FF2B5EF4-FFF2-40B4-BE49-F238E27FC236}">
                <a16:creationId xmlns:a16="http://schemas.microsoft.com/office/drawing/2014/main" id="{D8CDBF91-23CD-632C-D81A-1BBFA3801347}"/>
              </a:ext>
              <a:ext uri="{C183D7F6-B498-43B3-948B-1728B52AA6E4}">
                <adec:decorative xmlns:adec="http://schemas.microsoft.com/office/drawing/2017/decorative" val="1"/>
              </a:ext>
            </a:extLst>
          </p:cNvPr>
          <p:cNvSpPr txBox="1">
            <a:spLocks/>
          </p:cNvSpPr>
          <p:nvPr userDrawn="1"/>
        </p:nvSpPr>
        <p:spPr>
          <a:xfrm>
            <a:off x="942109" y="7501192"/>
            <a:ext cx="5225117" cy="324833"/>
          </a:xfrm>
          <a:prstGeom prst="rect">
            <a:avLst/>
          </a:prstGeom>
          <a:noFill/>
        </p:spPr>
        <p:txBody>
          <a:bodyPr wrap="square" rtlCol="0">
            <a:spAutoFit/>
          </a:bodyPr>
          <a:lstStyle/>
          <a:p>
            <a:r>
              <a:rPr lang="en-US" sz="1511" dirty="0">
                <a:latin typeface="Arial" panose="020B0604020202020204" pitchFamily="34" charset="0"/>
                <a:cs typeface="Arial" panose="020B0604020202020204" pitchFamily="34" charset="0"/>
              </a:rPr>
              <a:t>AHRQ Safety Program for Telemedicine</a:t>
            </a:r>
          </a:p>
        </p:txBody>
      </p:sp>
      <p:sp>
        <p:nvSpPr>
          <p:cNvPr id="18" name="TextBox 17">
            <a:extLst>
              <a:ext uri="{FF2B5EF4-FFF2-40B4-BE49-F238E27FC236}">
                <a16:creationId xmlns:a16="http://schemas.microsoft.com/office/drawing/2014/main" id="{34278073-64DD-18AF-9760-F5C2B0926EA7}"/>
              </a:ext>
            </a:extLst>
          </p:cNvPr>
          <p:cNvSpPr txBox="1"/>
          <p:nvPr userDrawn="1"/>
        </p:nvSpPr>
        <p:spPr>
          <a:xfrm>
            <a:off x="10062526" y="7176359"/>
            <a:ext cx="3755074" cy="324833"/>
          </a:xfrm>
          <a:prstGeom prst="rect">
            <a:avLst/>
          </a:prstGeom>
          <a:noFill/>
        </p:spPr>
        <p:txBody>
          <a:bodyPr wrap="square">
            <a:spAutoFit/>
          </a:bodyPr>
          <a:lstStyle/>
          <a:p>
            <a:pPr algn="r"/>
            <a:r>
              <a:rPr lang="en-US" sz="1511" dirty="0">
                <a:latin typeface="Arial" panose="020B0604020202020204" pitchFamily="34" charset="0"/>
                <a:cs typeface="Arial" panose="020B0604020202020204" pitchFamily="34" charset="0"/>
              </a:rPr>
              <a:t>Recruitment Webinar </a:t>
            </a:r>
          </a:p>
        </p:txBody>
      </p:sp>
    </p:spTree>
    <p:extLst>
      <p:ext uri="{BB962C8B-B14F-4D97-AF65-F5344CB8AC3E}">
        <p14:creationId xmlns:p14="http://schemas.microsoft.com/office/powerpoint/2010/main" val="4228955130"/>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4352" userDrawn="1">
          <p15:clr>
            <a:srgbClr val="FBAE40"/>
          </p15:clr>
        </p15:guide>
        <p15:guide id="3" orient="horz" pos="100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50CDC4A-6BFD-775F-9B34-1FC5D9C16FF8}"/>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rotWithShape="1">
          <a:blip r:embed="rId2">
            <a:extLst>
              <a:ext uri="{28A0092B-C50C-407E-A947-70E740481C1C}">
                <a14:useLocalDpi xmlns:a14="http://schemas.microsoft.com/office/drawing/2010/main" val="0"/>
              </a:ext>
            </a:extLst>
          </a:blip>
          <a:srcRect l="22446" b="38641"/>
          <a:stretch/>
        </p:blipFill>
        <p:spPr>
          <a:xfrm>
            <a:off x="0" y="-12701"/>
            <a:ext cx="8382790" cy="1003301"/>
          </a:xfrm>
          <a:prstGeom prst="rect">
            <a:avLst/>
          </a:prstGeom>
        </p:spPr>
      </p:pic>
      <p:pic>
        <p:nvPicPr>
          <p:cNvPr id="9" name="Picture 8">
            <a:extLst>
              <a:ext uri="{FF2B5EF4-FFF2-40B4-BE49-F238E27FC236}">
                <a16:creationId xmlns:a16="http://schemas.microsoft.com/office/drawing/2014/main" id="{CA18ED4C-6119-FDAE-8B0B-CB741282849B}"/>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rotWithShape="1">
          <a:blip r:embed="rId2">
            <a:extLst>
              <a:ext uri="{28A0092B-C50C-407E-A947-70E740481C1C}">
                <a14:useLocalDpi xmlns:a14="http://schemas.microsoft.com/office/drawing/2010/main" val="0"/>
              </a:ext>
            </a:extLst>
          </a:blip>
          <a:srcRect l="49719" b="38641"/>
          <a:stretch/>
        </p:blipFill>
        <p:spPr>
          <a:xfrm>
            <a:off x="8382790" y="-12701"/>
            <a:ext cx="5434810" cy="1003301"/>
          </a:xfrm>
          <a:prstGeom prst="rect">
            <a:avLst/>
          </a:prstGeom>
        </p:spPr>
      </p:pic>
      <p:sp>
        <p:nvSpPr>
          <p:cNvPr id="12" name="Rectangle 11">
            <a:extLst>
              <a:ext uri="{FF2B5EF4-FFF2-40B4-BE49-F238E27FC236}">
                <a16:creationId xmlns:a16="http://schemas.microsoft.com/office/drawing/2014/main" id="{60F492D2-154F-E0B6-3E20-57186CE50937}"/>
              </a:ext>
            </a:extLst>
          </p:cNvPr>
          <p:cNvSpPr>
            <a:spLocks noGrp="1" noRot="1" noMove="1" noResize="1" noEditPoints="1" noAdjustHandles="1" noChangeArrowheads="1" noChangeShapeType="1"/>
          </p:cNvSpPr>
          <p:nvPr/>
        </p:nvSpPr>
        <p:spPr>
          <a:xfrm>
            <a:off x="7470761" y="7020910"/>
            <a:ext cx="6346840" cy="751490"/>
          </a:xfrm>
          <a:prstGeom prst="rect">
            <a:avLst/>
          </a:prstGeom>
          <a:solidFill>
            <a:srgbClr val="D1D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73"/>
          </a:p>
        </p:txBody>
      </p:sp>
      <p:sp>
        <p:nvSpPr>
          <p:cNvPr id="2" name="Title 1">
            <a:extLst>
              <a:ext uri="{FF2B5EF4-FFF2-40B4-BE49-F238E27FC236}">
                <a16:creationId xmlns:a16="http://schemas.microsoft.com/office/drawing/2014/main" id="{5F3C22AF-23C4-9D83-43C7-9DA52C455A15}"/>
              </a:ext>
            </a:extLst>
          </p:cNvPr>
          <p:cNvSpPr>
            <a:spLocks noGrp="1"/>
          </p:cNvSpPr>
          <p:nvPr userDrawn="1">
            <p:ph type="ctrTitle"/>
          </p:nvPr>
        </p:nvSpPr>
        <p:spPr>
          <a:xfrm>
            <a:off x="1036320" y="1158764"/>
            <a:ext cx="11744960" cy="1991931"/>
          </a:xfrm>
        </p:spPr>
        <p:txBody>
          <a:bodyPr anchor="b">
            <a:normAutofit/>
          </a:bodyPr>
          <a:lstStyle>
            <a:lvl1pPr algn="ctr">
              <a:defRPr sz="6594" b="1">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13">
            <a:extLst>
              <a:ext uri="{FF2B5EF4-FFF2-40B4-BE49-F238E27FC236}">
                <a16:creationId xmlns:a16="http://schemas.microsoft.com/office/drawing/2014/main" id="{998FA585-BC74-CA5C-8151-1E4D53C123AA}"/>
              </a:ext>
            </a:extLst>
          </p:cNvPr>
          <p:cNvSpPr txBox="1">
            <a:spLocks/>
          </p:cNvSpPr>
          <p:nvPr userDrawn="1"/>
        </p:nvSpPr>
        <p:spPr>
          <a:xfrm>
            <a:off x="1594175" y="3744760"/>
            <a:ext cx="10629259" cy="1130811"/>
          </a:xfrm>
          <a:prstGeom prst="rect">
            <a:avLst/>
          </a:prstGeom>
        </p:spPr>
        <p:txBody>
          <a:bodyPr anchor="t">
            <a:normAutofit fontScale="85000" lnSpcReduction="2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4944" dirty="0">
                <a:solidFill>
                  <a:schemeClr val="tx1">
                    <a:lumMod val="50000"/>
                    <a:lumOff val="50000"/>
                  </a:schemeClr>
                </a:solidFill>
                <a:latin typeface="Arial" panose="020B0604020202020204" pitchFamily="34" charset="0"/>
                <a:cs typeface="Arial" panose="020B0604020202020204" pitchFamily="34" charset="0"/>
              </a:rPr>
              <a:t>AHRQ Safety Program for Telemedicine:</a:t>
            </a:r>
          </a:p>
          <a:p>
            <a:pPr algn="ctr"/>
            <a:r>
              <a:rPr lang="en-US" sz="4944" dirty="0">
                <a:solidFill>
                  <a:schemeClr val="tx1">
                    <a:lumMod val="50000"/>
                    <a:lumOff val="50000"/>
                  </a:schemeClr>
                </a:solidFill>
                <a:latin typeface="Arial" panose="020B0604020202020204" pitchFamily="34" charset="0"/>
                <a:cs typeface="Arial" panose="020B0604020202020204" pitchFamily="34" charset="0"/>
              </a:rPr>
              <a:t>Improving Antibiotic Use</a:t>
            </a:r>
            <a:endParaRPr lang="en-US" sz="2473" dirty="0">
              <a:solidFill>
                <a:schemeClr val="tx1">
                  <a:lumMod val="50000"/>
                  <a:lumOff val="50000"/>
                </a:schemeClr>
              </a:solidFill>
            </a:endParaRPr>
          </a:p>
        </p:txBody>
      </p:sp>
      <p:sp>
        <p:nvSpPr>
          <p:cNvPr id="4" name="TextBox 3">
            <a:extLst>
              <a:ext uri="{FF2B5EF4-FFF2-40B4-BE49-F238E27FC236}">
                <a16:creationId xmlns:a16="http://schemas.microsoft.com/office/drawing/2014/main" id="{5C69C035-738D-DF18-2290-006FBEB850B0}"/>
              </a:ext>
            </a:extLst>
          </p:cNvPr>
          <p:cNvSpPr txBox="1">
            <a:spLocks noGrp="1" noRot="1" noMove="1" noResize="1" noEditPoints="1" noAdjustHandles="1" noChangeArrowheads="1" noChangeShapeType="1"/>
          </p:cNvSpPr>
          <p:nvPr userDrawn="1"/>
        </p:nvSpPr>
        <p:spPr>
          <a:xfrm>
            <a:off x="1497481" y="6385493"/>
            <a:ext cx="10822638" cy="540148"/>
          </a:xfrm>
          <a:prstGeom prst="rect">
            <a:avLst/>
          </a:prstGeom>
          <a:noFill/>
        </p:spPr>
        <p:txBody>
          <a:bodyPr wrap="square">
            <a:spAutoFit/>
          </a:bodyPr>
          <a:lstStyle/>
          <a:p>
            <a:pPr algn="ctr"/>
            <a:r>
              <a:rPr lang="en-US" sz="1455" dirty="0">
                <a:solidFill>
                  <a:srgbClr val="000000"/>
                </a:solidFill>
                <a:effectLst/>
                <a:latin typeface="Arial" panose="020B0604020202020204" pitchFamily="34" charset="0"/>
                <a:ea typeface="Calibri" panose="020F0502020204030204" pitchFamily="34" charset="0"/>
                <a:cs typeface="Arial" panose="020B0604020202020204" pitchFamily="34" charset="0"/>
              </a:rPr>
              <a:t>Jointly provided by Postgraduate Institute for Medicine, </a:t>
            </a:r>
            <a:r>
              <a:rPr lang="en-US" sz="1455" dirty="0">
                <a:effectLst/>
                <a:latin typeface="Arial" panose="020B0604020202020204" pitchFamily="34" charset="0"/>
                <a:ea typeface="Calibri" panose="020F0502020204030204" pitchFamily="34" charset="0"/>
                <a:cs typeface="Arial" panose="020B0604020202020204" pitchFamily="34" charset="0"/>
              </a:rPr>
              <a:t>Agency for Healthcare Research and Quality,</a:t>
            </a:r>
            <a:r>
              <a:rPr lang="en-US" sz="1455"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455" dirty="0">
                <a:effectLst/>
                <a:latin typeface="Arial" panose="020B0604020202020204" pitchFamily="34" charset="0"/>
                <a:ea typeface="Calibri" panose="020F0502020204030204" pitchFamily="34" charset="0"/>
                <a:cs typeface="Arial" panose="020B0604020202020204" pitchFamily="34" charset="0"/>
              </a:rPr>
              <a:t>Johns Hopkins Medicine, and NORC at the University of Chicago</a:t>
            </a:r>
            <a:endParaRPr lang="en-US" sz="1455" dirty="0">
              <a:latin typeface="Arial" panose="020B0604020202020204" pitchFamily="34" charset="0"/>
              <a:cs typeface="Arial" panose="020B0604020202020204" pitchFamily="34" charset="0"/>
            </a:endParaRPr>
          </a:p>
        </p:txBody>
      </p:sp>
      <p:grpSp>
        <p:nvGrpSpPr>
          <p:cNvPr id="7" name="Group 6" descr="Series of 4 Logos for NORC at the University of Chicago, Baylor College of Medicine, Johns Hopkins Medicine, and the Postgraduate Institute for Medicine.">
            <a:extLst>
              <a:ext uri="{FF2B5EF4-FFF2-40B4-BE49-F238E27FC236}">
                <a16:creationId xmlns:a16="http://schemas.microsoft.com/office/drawing/2014/main" id="{5A80E570-29E5-63B2-2DB8-EFBC19E005DD}"/>
              </a:ext>
            </a:extLst>
          </p:cNvPr>
          <p:cNvGrpSpPr>
            <a:grpSpLocks noGrp="1" noUngrp="1" noRot="1" noMove="1" noResize="1"/>
          </p:cNvGrpSpPr>
          <p:nvPr userDrawn="1"/>
        </p:nvGrpSpPr>
        <p:grpSpPr>
          <a:xfrm>
            <a:off x="1989835" y="5275756"/>
            <a:ext cx="9837929" cy="1003301"/>
            <a:chOff x="2187360" y="5810087"/>
            <a:chExt cx="8037296" cy="868815"/>
          </a:xfrm>
        </p:grpSpPr>
        <p:pic>
          <p:nvPicPr>
            <p:cNvPr id="16" name="Picture 15" descr="Logo&#10;&#10;Description automatically generated">
              <a:extLst>
                <a:ext uri="{FF2B5EF4-FFF2-40B4-BE49-F238E27FC236}">
                  <a16:creationId xmlns:a16="http://schemas.microsoft.com/office/drawing/2014/main" id="{12F75A2F-87AB-2E2F-8FDD-5B2EA7D6A858}"/>
                </a:ext>
              </a:extLst>
            </p:cNvPr>
            <p:cNvPicPr>
              <a:picLocks noGrp="1" noRot="1" noChangeAspect="1" noMove="1" noResize="1" noEditPoints="1" noAdjustHandles="1" noChangeArrowheads="1" noChangeShapeType="1" noCrop="1"/>
            </p:cNvPicPr>
            <p:nvPr/>
          </p:nvPicPr>
          <p:blipFill rotWithShape="1">
            <a:blip r:embed="rId3"/>
            <a:srcRect l="1221"/>
            <a:stretch/>
          </p:blipFill>
          <p:spPr bwMode="auto">
            <a:xfrm>
              <a:off x="2187360" y="6029520"/>
              <a:ext cx="2427937" cy="429947"/>
            </a:xfrm>
            <a:prstGeom prst="rect">
              <a:avLst/>
            </a:prstGeom>
            <a:ln>
              <a:noFill/>
            </a:ln>
            <a:extLst>
              <a:ext uri="{53640926-AAD7-44D8-BBD7-CCE9431645EC}">
                <a14:shadowObscured xmlns:a14="http://schemas.microsoft.com/office/drawing/2010/main"/>
              </a:ext>
            </a:extLst>
          </p:spPr>
        </p:pic>
        <p:pic>
          <p:nvPicPr>
            <p:cNvPr id="19" name="Picture 18">
              <a:extLst>
                <a:ext uri="{FF2B5EF4-FFF2-40B4-BE49-F238E27FC236}">
                  <a16:creationId xmlns:a16="http://schemas.microsoft.com/office/drawing/2014/main" id="{9FD62403-0AC8-3CFD-59C3-A8296373B352}"/>
                </a:ext>
              </a:extLst>
            </p:cNvPr>
            <p:cNvPicPr>
              <a:picLocks noGrp="1" noRot="1" noChangeAspect="1" noMove="1" noResize="1" noEditPoints="1" noAdjustHandles="1" noChangeArrowheads="1" noChangeShapeType="1" noCrop="1"/>
            </p:cNvPicPr>
            <p:nvPr/>
          </p:nvPicPr>
          <p:blipFill>
            <a:blip r:embed="rId4"/>
            <a:stretch>
              <a:fillRect/>
            </a:stretch>
          </p:blipFill>
          <p:spPr>
            <a:xfrm>
              <a:off x="4858568" y="5878254"/>
              <a:ext cx="2228850" cy="733425"/>
            </a:xfrm>
            <a:prstGeom prst="rect">
              <a:avLst/>
            </a:prstGeom>
          </p:spPr>
        </p:pic>
        <p:pic>
          <p:nvPicPr>
            <p:cNvPr id="20" name="Picture 2">
              <a:extLst>
                <a:ext uri="{FF2B5EF4-FFF2-40B4-BE49-F238E27FC236}">
                  <a16:creationId xmlns:a16="http://schemas.microsoft.com/office/drawing/2014/main" id="{D68C91E5-CAD2-5787-468B-3FD9F1CBBB0C}"/>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330689" y="5810087"/>
              <a:ext cx="2893967" cy="86881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 name="Group 37">
            <a:extLst>
              <a:ext uri="{FF2B5EF4-FFF2-40B4-BE49-F238E27FC236}">
                <a16:creationId xmlns:a16="http://schemas.microsoft.com/office/drawing/2014/main" id="{A70D6BEB-1A68-1615-5F73-10ACB79570BD}"/>
              </a:ext>
            </a:extLst>
          </p:cNvPr>
          <p:cNvGrpSpPr>
            <a:grpSpLocks noGrp="1" noUngrp="1" noRot="1" noMove="1" noResize="1"/>
          </p:cNvGrpSpPr>
          <p:nvPr userDrawn="1"/>
        </p:nvGrpSpPr>
        <p:grpSpPr>
          <a:xfrm>
            <a:off x="-2" y="6925641"/>
            <a:ext cx="9163319" cy="922860"/>
            <a:chOff x="407382" y="1837445"/>
            <a:chExt cx="9163319" cy="922860"/>
          </a:xfrm>
        </p:grpSpPr>
        <p:sp>
          <p:nvSpPr>
            <p:cNvPr id="21" name="Rectangle 20">
              <a:extLst>
                <a:ext uri="{FF2B5EF4-FFF2-40B4-BE49-F238E27FC236}">
                  <a16:creationId xmlns:a16="http://schemas.microsoft.com/office/drawing/2014/main" id="{BAD37F2A-3F6A-A934-86C2-894AC76E41B7}"/>
                </a:ext>
              </a:extLst>
            </p:cNvPr>
            <p:cNvSpPr>
              <a:spLocks noGrp="1" noRot="1" noMove="1" noResize="1" noEditPoints="1" noAdjustHandles="1" noChangeArrowheads="1" noChangeShapeType="1"/>
            </p:cNvSpPr>
            <p:nvPr userDrawn="1"/>
          </p:nvSpPr>
          <p:spPr>
            <a:xfrm>
              <a:off x="407382" y="1932714"/>
              <a:ext cx="9163319" cy="781556"/>
            </a:xfrm>
            <a:prstGeom prst="rect">
              <a:avLst/>
            </a:prstGeom>
            <a:solidFill>
              <a:srgbClr val="D1D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73"/>
            </a:p>
          </p:txBody>
        </p:sp>
        <p:grpSp>
          <p:nvGrpSpPr>
            <p:cNvPr id="37" name="Group 36">
              <a:extLst>
                <a:ext uri="{FF2B5EF4-FFF2-40B4-BE49-F238E27FC236}">
                  <a16:creationId xmlns:a16="http://schemas.microsoft.com/office/drawing/2014/main" id="{C0E07A0F-4134-FC73-ECA4-2AD7F111521C}"/>
                </a:ext>
              </a:extLst>
            </p:cNvPr>
            <p:cNvGrpSpPr>
              <a:grpSpLocks noGrp="1" noUngrp="1" noRot="1" noMove="1" noResize="1"/>
            </p:cNvGrpSpPr>
            <p:nvPr userDrawn="1"/>
          </p:nvGrpSpPr>
          <p:grpSpPr>
            <a:xfrm>
              <a:off x="1877167" y="1837445"/>
              <a:ext cx="3287518" cy="922860"/>
              <a:chOff x="1877167" y="1837445"/>
              <a:chExt cx="3287518" cy="922860"/>
            </a:xfrm>
          </p:grpSpPr>
          <p:grpSp>
            <p:nvGrpSpPr>
              <p:cNvPr id="32" name="Group 31">
                <a:extLst>
                  <a:ext uri="{FF2B5EF4-FFF2-40B4-BE49-F238E27FC236}">
                    <a16:creationId xmlns:a16="http://schemas.microsoft.com/office/drawing/2014/main" id="{7FB731F4-2699-530A-D2FB-64EA2E938D82}"/>
                  </a:ext>
                </a:extLst>
              </p:cNvPr>
              <p:cNvGrpSpPr>
                <a:grpSpLocks noGrp="1" noUngrp="1" noRot="1" noMove="1" noResize="1"/>
              </p:cNvGrpSpPr>
              <p:nvPr userDrawn="1"/>
            </p:nvGrpSpPr>
            <p:grpSpPr>
              <a:xfrm>
                <a:off x="1877167" y="1837445"/>
                <a:ext cx="2259422" cy="922860"/>
                <a:chOff x="1877168" y="1800427"/>
                <a:chExt cx="2259422" cy="922860"/>
              </a:xfrm>
            </p:grpSpPr>
            <p:pic>
              <p:nvPicPr>
                <p:cNvPr id="27" name="Picture 26" descr="A black and white logo&#10;&#10;Description automatically generated">
                  <a:extLst>
                    <a:ext uri="{FF2B5EF4-FFF2-40B4-BE49-F238E27FC236}">
                      <a16:creationId xmlns:a16="http://schemas.microsoft.com/office/drawing/2014/main" id="{2CFFC4A9-1576-F169-29F8-F906BA8B7932}"/>
                    </a:ext>
                  </a:extLst>
                </p:cNvPr>
                <p:cNvPicPr>
                  <a:picLocks noGrp="1" noRot="1" noChangeAspect="1" noMove="1" noResize="1" noEditPoints="1" noAdjustHandles="1" noChangeArrowheads="1" noChangeShapeType="1" noCrop="1"/>
                </p:cNvPicPr>
                <p:nvPr userDrawn="1"/>
              </p:nvPicPr>
              <p:blipFill rotWithShape="1">
                <a:blip r:embed="rId6">
                  <a:extLst>
                    <a:ext uri="{28A0092B-C50C-407E-A947-70E740481C1C}">
                      <a14:useLocalDpi xmlns:a14="http://schemas.microsoft.com/office/drawing/2010/main" val="0"/>
                    </a:ext>
                  </a:extLst>
                </a:blip>
                <a:srcRect r="59853"/>
                <a:stretch/>
              </p:blipFill>
              <p:spPr>
                <a:xfrm>
                  <a:off x="1877168" y="1871297"/>
                  <a:ext cx="977290" cy="851990"/>
                </a:xfrm>
                <a:prstGeom prst="rect">
                  <a:avLst/>
                </a:prstGeom>
              </p:spPr>
            </p:pic>
            <p:pic>
              <p:nvPicPr>
                <p:cNvPr id="23" name="Picture 22" descr="A purple and grey logo&#10;&#10;Description automatically generated">
                  <a:extLst>
                    <a:ext uri="{FF2B5EF4-FFF2-40B4-BE49-F238E27FC236}">
                      <a16:creationId xmlns:a16="http://schemas.microsoft.com/office/drawing/2014/main" id="{1744F41F-B5ED-1AFC-4165-F9483796F559}"/>
                    </a:ext>
                  </a:extLst>
                </p:cNvPr>
                <p:cNvPicPr>
                  <a:picLocks noGrp="1" noRot="1" noChangeAspect="1" noMove="1" noResize="1" noEditPoints="1" noAdjustHandles="1" noChangeArrowheads="1" noChangeShapeType="1" noCrop="1"/>
                </p:cNvPicPr>
                <p:nvPr userDrawn="1"/>
              </p:nvPicPr>
              <p:blipFill>
                <a:blip r:embed="rId7">
                  <a:alphaModFix/>
                  <a:extLst>
                    <a:ext uri="{28A0092B-C50C-407E-A947-70E740481C1C}">
                      <a14:useLocalDpi xmlns:a14="http://schemas.microsoft.com/office/drawing/2010/main" val="0"/>
                    </a:ext>
                  </a:extLst>
                </a:blip>
                <a:stretch>
                  <a:fillRect/>
                </a:stretch>
              </p:blipFill>
              <p:spPr>
                <a:xfrm>
                  <a:off x="2919756" y="1800427"/>
                  <a:ext cx="901012" cy="901012"/>
                </a:xfrm>
                <a:prstGeom prst="rect">
                  <a:avLst/>
                </a:prstGeom>
              </p:spPr>
            </p:pic>
            <p:pic>
              <p:nvPicPr>
                <p:cNvPr id="31" name="Picture 30" descr="A black and white logo&#10;&#10;Description automatically generated">
                  <a:extLst>
                    <a:ext uri="{FF2B5EF4-FFF2-40B4-BE49-F238E27FC236}">
                      <a16:creationId xmlns:a16="http://schemas.microsoft.com/office/drawing/2014/main" id="{5E19E26B-4593-F86E-6B0C-525640AF4E13}"/>
                    </a:ext>
                  </a:extLst>
                </p:cNvPr>
                <p:cNvPicPr>
                  <a:picLocks noGrp="1" noRot="1" noChangeAspect="1" noMove="1" noResize="1" noEditPoints="1" noAdjustHandles="1" noChangeArrowheads="1" noChangeShapeType="1" noCrop="1"/>
                </p:cNvPicPr>
                <p:nvPr userDrawn="1"/>
              </p:nvPicPr>
              <p:blipFill rotWithShape="1">
                <a:blip r:embed="rId6">
                  <a:extLst>
                    <a:ext uri="{28A0092B-C50C-407E-A947-70E740481C1C}">
                      <a14:useLocalDpi xmlns:a14="http://schemas.microsoft.com/office/drawing/2010/main" val="0"/>
                    </a:ext>
                  </a:extLst>
                </a:blip>
                <a:srcRect l="40158" t="60170" r="7171" b="2"/>
                <a:stretch/>
              </p:blipFill>
              <p:spPr>
                <a:xfrm>
                  <a:off x="2854457" y="2382472"/>
                  <a:ext cx="1282133" cy="339327"/>
                </a:xfrm>
                <a:prstGeom prst="rect">
                  <a:avLst/>
                </a:prstGeom>
              </p:spPr>
            </p:pic>
          </p:grpSp>
          <p:pic>
            <p:nvPicPr>
              <p:cNvPr id="11" name="Picture 10">
                <a:extLst>
                  <a:ext uri="{FF2B5EF4-FFF2-40B4-BE49-F238E27FC236}">
                    <a16:creationId xmlns:a16="http://schemas.microsoft.com/office/drawing/2014/main" id="{5B9F6A8E-5AA2-4935-1E8B-8BD559A38A90}"/>
                  </a:ext>
                </a:extLst>
              </p:cNvPr>
              <p:cNvPicPr>
                <a:picLocks noGrp="1" noRot="1" noChangeAspect="1" noMove="1" noResize="1" noEditPoints="1" noAdjustHandles="1" noChangeArrowheads="1" noChangeShapeType="1" noCrop="1"/>
              </p:cNvPicPr>
              <p:nvPr/>
            </p:nvPicPr>
            <p:blipFill rotWithShape="1">
              <a:blip r:embed="rId8">
                <a:extLst>
                  <a:ext uri="{28A0092B-C50C-407E-A947-70E740481C1C}">
                    <a14:useLocalDpi xmlns:a14="http://schemas.microsoft.com/office/drawing/2010/main" val="0"/>
                  </a:ext>
                </a:extLst>
              </a:blip>
              <a:srcRect l="57193" r="33172"/>
              <a:stretch/>
            </p:blipFill>
            <p:spPr>
              <a:xfrm>
                <a:off x="4311099" y="1971241"/>
                <a:ext cx="853586" cy="751490"/>
              </a:xfrm>
              <a:prstGeom prst="rect">
                <a:avLst/>
              </a:prstGeom>
            </p:spPr>
          </p:pic>
          <p:pic>
            <p:nvPicPr>
              <p:cNvPr id="34" name="Picture 33" descr="A black and white logo&#10;&#10;Description automatically generated">
                <a:extLst>
                  <a:ext uri="{FF2B5EF4-FFF2-40B4-BE49-F238E27FC236}">
                    <a16:creationId xmlns:a16="http://schemas.microsoft.com/office/drawing/2014/main" id="{FFB30E5A-6C04-FE64-5504-245154BE1A3D}"/>
                  </a:ext>
                </a:extLst>
              </p:cNvPr>
              <p:cNvPicPr>
                <a:picLocks noGrp="1" noRot="1" noChangeAspect="1" noMove="1" noResize="1" noEditPoints="1" noAdjustHandles="1" noChangeArrowheads="1" noChangeShapeType="1" noCrop="1"/>
              </p:cNvPicPr>
              <p:nvPr userDrawn="1"/>
            </p:nvPicPr>
            <p:blipFill rotWithShape="1">
              <a:blip r:embed="rId6">
                <a:extLst>
                  <a:ext uri="{28A0092B-C50C-407E-A947-70E740481C1C}">
                    <a14:useLocalDpi xmlns:a14="http://schemas.microsoft.com/office/drawing/2010/main" val="0"/>
                  </a:ext>
                </a:extLst>
              </a:blip>
              <a:srcRect l="36498" r="59853"/>
              <a:stretch/>
            </p:blipFill>
            <p:spPr>
              <a:xfrm>
                <a:off x="4179420" y="1906827"/>
                <a:ext cx="88847" cy="851990"/>
              </a:xfrm>
              <a:prstGeom prst="rect">
                <a:avLst/>
              </a:prstGeom>
            </p:spPr>
          </p:pic>
        </p:grpSp>
      </p:grpSp>
      <p:pic>
        <p:nvPicPr>
          <p:cNvPr id="13" name="Picture 12">
            <a:extLst>
              <a:ext uri="{FF2B5EF4-FFF2-40B4-BE49-F238E27FC236}">
                <a16:creationId xmlns:a16="http://schemas.microsoft.com/office/drawing/2014/main" id="{B5155414-2411-1D1E-B76C-2D6235EEBAA1}"/>
              </a:ext>
            </a:extLst>
          </p:cNvPr>
          <p:cNvPicPr>
            <a:picLocks noGrp="1" noRot="1" noChangeAspect="1" noMove="1" noResize="1" noEditPoints="1" noAdjustHandles="1" noChangeArrowheads="1" noChangeShapeType="1" noCrop="1"/>
          </p:cNvPicPr>
          <p:nvPr/>
        </p:nvPicPr>
        <p:blipFill rotWithShape="1">
          <a:blip r:embed="rId9" cstate="print">
            <a:extLst>
              <a:ext uri="{28A0092B-C50C-407E-A947-70E740481C1C}">
                <a14:useLocalDpi xmlns:a14="http://schemas.microsoft.com/office/drawing/2010/main" val="0"/>
              </a:ext>
            </a:extLst>
          </a:blip>
          <a:srcRect b="4303"/>
          <a:stretch/>
        </p:blipFill>
        <p:spPr>
          <a:xfrm>
            <a:off x="8375418" y="6852745"/>
            <a:ext cx="5442183" cy="919655"/>
          </a:xfrm>
          <a:prstGeom prst="rect">
            <a:avLst/>
          </a:prstGeom>
        </p:spPr>
      </p:pic>
    </p:spTree>
    <p:extLst>
      <p:ext uri="{BB962C8B-B14F-4D97-AF65-F5344CB8AC3E}">
        <p14:creationId xmlns:p14="http://schemas.microsoft.com/office/powerpoint/2010/main" val="1970727259"/>
      </p:ext>
    </p:extLst>
  </p:cSld>
  <p:clrMapOvr>
    <a:masterClrMapping/>
  </p:clrMapOvr>
  <p:extLst>
    <p:ext uri="{DCECCB84-F9BA-43D5-87BE-67443E8EF086}">
      <p15:sldGuideLst xmlns:p15="http://schemas.microsoft.com/office/powerpoint/2012/main">
        <p15:guide id="1" orient="horz" pos="2448">
          <p15:clr>
            <a:srgbClr val="FBAE40"/>
          </p15:clr>
        </p15:guide>
        <p15:guide id="2" pos="435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48209A-2EC0-18C5-A4AD-7A11D3B389FC}"/>
              </a:ext>
              <a:ext uri="{C183D7F6-B498-43B3-948B-1728B52AA6E4}">
                <adec:decorative xmlns:adec="http://schemas.microsoft.com/office/drawing/2017/decorative" val="1"/>
              </a:ext>
            </a:extLst>
          </p:cNvPr>
          <p:cNvPicPr/>
          <p:nvPr userDrawn="1"/>
        </p:nvPicPr>
        <p:blipFill rotWithShape="1">
          <a:blip r:embed="rId2">
            <a:extLst>
              <a:ext uri="{28A0092B-C50C-407E-A947-70E740481C1C}">
                <a14:useLocalDpi xmlns:a14="http://schemas.microsoft.com/office/drawing/2010/main" val="0"/>
              </a:ext>
            </a:extLst>
          </a:blip>
          <a:srcRect l="22446" b="38641"/>
          <a:stretch/>
        </p:blipFill>
        <p:spPr>
          <a:xfrm>
            <a:off x="0" y="-12701"/>
            <a:ext cx="8382790" cy="1003301"/>
          </a:xfrm>
          <a:prstGeom prst="rect">
            <a:avLst/>
          </a:prstGeom>
        </p:spPr>
      </p:pic>
      <p:pic>
        <p:nvPicPr>
          <p:cNvPr id="6" name="Picture 5">
            <a:extLst>
              <a:ext uri="{FF2B5EF4-FFF2-40B4-BE49-F238E27FC236}">
                <a16:creationId xmlns:a16="http://schemas.microsoft.com/office/drawing/2014/main" id="{DCD9944E-1E8D-A772-2D8C-9A1824398706}"/>
              </a:ext>
              <a:ext uri="{C183D7F6-B498-43B3-948B-1728B52AA6E4}">
                <adec:decorative xmlns:adec="http://schemas.microsoft.com/office/drawing/2017/decorative" val="1"/>
              </a:ext>
            </a:extLst>
          </p:cNvPr>
          <p:cNvPicPr/>
          <p:nvPr userDrawn="1"/>
        </p:nvPicPr>
        <p:blipFill rotWithShape="1">
          <a:blip r:embed="rId2">
            <a:extLst>
              <a:ext uri="{28A0092B-C50C-407E-A947-70E740481C1C}">
                <a14:useLocalDpi xmlns:a14="http://schemas.microsoft.com/office/drawing/2010/main" val="0"/>
              </a:ext>
            </a:extLst>
          </a:blip>
          <a:srcRect l="49719" b="38641"/>
          <a:stretch/>
        </p:blipFill>
        <p:spPr>
          <a:xfrm>
            <a:off x="8382790" y="-12701"/>
            <a:ext cx="5434810" cy="1003301"/>
          </a:xfrm>
          <a:prstGeom prst="rect">
            <a:avLst/>
          </a:prstGeom>
        </p:spPr>
      </p:pic>
      <p:pic>
        <p:nvPicPr>
          <p:cNvPr id="17" name="Picture 16">
            <a:extLst>
              <a:ext uri="{FF2B5EF4-FFF2-40B4-BE49-F238E27FC236}">
                <a16:creationId xmlns:a16="http://schemas.microsoft.com/office/drawing/2014/main" id="{CA323EA9-2909-C6EA-872D-51E3347595C9}"/>
              </a:ext>
              <a:ext uri="{C183D7F6-B498-43B3-948B-1728B52AA6E4}">
                <adec:decorative xmlns:adec="http://schemas.microsoft.com/office/drawing/2017/decorative" val="1"/>
              </a:ext>
            </a:extLst>
          </p:cNvPr>
          <p:cNvPicPr/>
          <p:nvPr userDrawn="1"/>
        </p:nvPicPr>
        <p:blipFill rotWithShape="1">
          <a:blip r:embed="rId3" cstate="print">
            <a:extLst>
              <a:ext uri="{28A0092B-C50C-407E-A947-70E740481C1C}">
                <a14:useLocalDpi xmlns:a14="http://schemas.microsoft.com/office/drawing/2010/main" val="0"/>
              </a:ext>
            </a:extLst>
          </a:blip>
          <a:srcRect b="4303"/>
          <a:stretch/>
        </p:blipFill>
        <p:spPr>
          <a:xfrm>
            <a:off x="7592092" y="6781808"/>
            <a:ext cx="6225513" cy="990599"/>
          </a:xfrm>
          <a:prstGeom prst="rect">
            <a:avLst/>
          </a:prstGeom>
        </p:spPr>
      </p:pic>
      <p:sp>
        <p:nvSpPr>
          <p:cNvPr id="18" name="Slide Number Placeholder 5">
            <a:extLst>
              <a:ext uri="{FF2B5EF4-FFF2-40B4-BE49-F238E27FC236}">
                <a16:creationId xmlns:a16="http://schemas.microsoft.com/office/drawing/2014/main" id="{8697983A-1522-E642-DD5F-FD4537B90CB2}"/>
              </a:ext>
              <a:ext uri="{C183D7F6-B498-43B3-948B-1728B52AA6E4}">
                <adec:decorative xmlns:adec="http://schemas.microsoft.com/office/drawing/2017/decorative" val="1"/>
              </a:ext>
            </a:extLst>
          </p:cNvPr>
          <p:cNvSpPr>
            <a:spLocks noGrp="1"/>
          </p:cNvSpPr>
          <p:nvPr>
            <p:ph type="sldNum" sz="quarter" idx="12"/>
          </p:nvPr>
        </p:nvSpPr>
        <p:spPr>
          <a:xfrm>
            <a:off x="10708640" y="7348992"/>
            <a:ext cx="3108960" cy="413808"/>
          </a:xfrm>
        </p:spPr>
        <p:txBody>
          <a:bodyPr/>
          <a:lstStyle>
            <a:lvl1pPr>
              <a:defRPr sz="1511">
                <a:solidFill>
                  <a:schemeClr val="tx1"/>
                </a:solidFill>
              </a:defRPr>
            </a:lvl1pPr>
          </a:lstStyle>
          <a:p>
            <a:fld id="{BAF3441B-B4B6-447C-9611-13E5D5A45577}" type="slidenum">
              <a:rPr lang="en-US" smtClean="0"/>
              <a:pPr/>
              <a:t>‹#›</a:t>
            </a:fld>
            <a:endParaRPr lang="en-US" dirty="0"/>
          </a:p>
        </p:txBody>
      </p:sp>
      <p:sp>
        <p:nvSpPr>
          <p:cNvPr id="19" name="TextBox 18">
            <a:extLst>
              <a:ext uri="{FF2B5EF4-FFF2-40B4-BE49-F238E27FC236}">
                <a16:creationId xmlns:a16="http://schemas.microsoft.com/office/drawing/2014/main" id="{B0A67A74-0297-E014-DE76-9F03C1FBBE84}"/>
              </a:ext>
              <a:ext uri="{C183D7F6-B498-43B3-948B-1728B52AA6E4}">
                <adec:decorative xmlns:adec="http://schemas.microsoft.com/office/drawing/2017/decorative" val="1"/>
              </a:ext>
            </a:extLst>
          </p:cNvPr>
          <p:cNvSpPr txBox="1">
            <a:spLocks/>
          </p:cNvSpPr>
          <p:nvPr userDrawn="1"/>
        </p:nvSpPr>
        <p:spPr>
          <a:xfrm>
            <a:off x="942109" y="7501192"/>
            <a:ext cx="5225117" cy="324833"/>
          </a:xfrm>
          <a:prstGeom prst="rect">
            <a:avLst/>
          </a:prstGeom>
          <a:noFill/>
        </p:spPr>
        <p:txBody>
          <a:bodyPr wrap="square" rtlCol="0">
            <a:spAutoFit/>
          </a:bodyPr>
          <a:lstStyle/>
          <a:p>
            <a:r>
              <a:rPr lang="en-US" sz="1511" dirty="0">
                <a:latin typeface="Arial" panose="020B0604020202020204" pitchFamily="34" charset="0"/>
                <a:cs typeface="Arial" panose="020B0604020202020204" pitchFamily="34" charset="0"/>
              </a:rPr>
              <a:t>AHRQ Safety Program for Telemedicine</a:t>
            </a:r>
          </a:p>
        </p:txBody>
      </p:sp>
      <p:sp>
        <p:nvSpPr>
          <p:cNvPr id="20" name="TextBox 19">
            <a:extLst>
              <a:ext uri="{FF2B5EF4-FFF2-40B4-BE49-F238E27FC236}">
                <a16:creationId xmlns:a16="http://schemas.microsoft.com/office/drawing/2014/main" id="{F4B2CD7E-A4B8-040B-E62F-42E7D962D407}"/>
              </a:ext>
            </a:extLst>
          </p:cNvPr>
          <p:cNvSpPr txBox="1"/>
          <p:nvPr userDrawn="1"/>
        </p:nvSpPr>
        <p:spPr>
          <a:xfrm>
            <a:off x="10062526" y="7176359"/>
            <a:ext cx="3755074" cy="324833"/>
          </a:xfrm>
          <a:prstGeom prst="rect">
            <a:avLst/>
          </a:prstGeom>
          <a:noFill/>
        </p:spPr>
        <p:txBody>
          <a:bodyPr wrap="square">
            <a:spAutoFit/>
          </a:bodyPr>
          <a:lstStyle/>
          <a:p>
            <a:pPr algn="r"/>
            <a:r>
              <a:rPr lang="en-US" sz="1511" dirty="0">
                <a:latin typeface="Arial" panose="020B0604020202020204" pitchFamily="34" charset="0"/>
                <a:cs typeface="Arial" panose="020B0604020202020204" pitchFamily="34" charset="0"/>
              </a:rPr>
              <a:t>Recruitment Webinar </a:t>
            </a:r>
          </a:p>
        </p:txBody>
      </p:sp>
    </p:spTree>
    <p:extLst>
      <p:ext uri="{BB962C8B-B14F-4D97-AF65-F5344CB8AC3E}">
        <p14:creationId xmlns:p14="http://schemas.microsoft.com/office/powerpoint/2010/main" val="1033201453"/>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4352"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hree Textbox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289F0B9-3D00-0B1C-8971-D2A871FDFA21}"/>
              </a:ext>
              <a:ext uri="{C183D7F6-B498-43B3-948B-1728B52AA6E4}">
                <adec:decorative xmlns:adec="http://schemas.microsoft.com/office/drawing/2017/decorative" val="1"/>
              </a:ext>
            </a:extLst>
          </p:cNvPr>
          <p:cNvPicPr/>
          <p:nvPr userDrawn="1"/>
        </p:nvPicPr>
        <p:blipFill rotWithShape="1">
          <a:blip r:embed="rId2">
            <a:extLst>
              <a:ext uri="{28A0092B-C50C-407E-A947-70E740481C1C}">
                <a14:useLocalDpi xmlns:a14="http://schemas.microsoft.com/office/drawing/2010/main" val="0"/>
              </a:ext>
            </a:extLst>
          </a:blip>
          <a:srcRect l="49719" b="38641"/>
          <a:stretch/>
        </p:blipFill>
        <p:spPr>
          <a:xfrm>
            <a:off x="8382790" y="-12701"/>
            <a:ext cx="5434810" cy="1003301"/>
          </a:xfrm>
          <a:prstGeom prst="rect">
            <a:avLst/>
          </a:prstGeom>
        </p:spPr>
      </p:pic>
      <p:pic>
        <p:nvPicPr>
          <p:cNvPr id="10" name="Picture 9">
            <a:extLst>
              <a:ext uri="{FF2B5EF4-FFF2-40B4-BE49-F238E27FC236}">
                <a16:creationId xmlns:a16="http://schemas.microsoft.com/office/drawing/2014/main" id="{DBF4D020-636A-0CE5-DF5B-5BFC264E29A7}"/>
              </a:ext>
              <a:ext uri="{C183D7F6-B498-43B3-948B-1728B52AA6E4}">
                <adec:decorative xmlns:adec="http://schemas.microsoft.com/office/drawing/2017/decorative" val="1"/>
              </a:ext>
            </a:extLst>
          </p:cNvPr>
          <p:cNvPicPr/>
          <p:nvPr userDrawn="1"/>
        </p:nvPicPr>
        <p:blipFill rotWithShape="1">
          <a:blip r:embed="rId2">
            <a:extLst>
              <a:ext uri="{28A0092B-C50C-407E-A947-70E740481C1C}">
                <a14:useLocalDpi xmlns:a14="http://schemas.microsoft.com/office/drawing/2010/main" val="0"/>
              </a:ext>
            </a:extLst>
          </a:blip>
          <a:srcRect l="22446" b="38641"/>
          <a:stretch/>
        </p:blipFill>
        <p:spPr>
          <a:xfrm>
            <a:off x="0" y="-12701"/>
            <a:ext cx="8382790" cy="1003301"/>
          </a:xfrm>
          <a:prstGeom prst="rect">
            <a:avLst/>
          </a:prstGeom>
        </p:spPr>
      </p:pic>
      <p:sp>
        <p:nvSpPr>
          <p:cNvPr id="13" name="Title 1">
            <a:extLst>
              <a:ext uri="{FF2B5EF4-FFF2-40B4-BE49-F238E27FC236}">
                <a16:creationId xmlns:a16="http://schemas.microsoft.com/office/drawing/2014/main" id="{85AD5385-58A6-22C9-A611-E81AEDE1E80A}"/>
              </a:ext>
            </a:extLst>
          </p:cNvPr>
          <p:cNvSpPr>
            <a:spLocks noGrp="1"/>
          </p:cNvSpPr>
          <p:nvPr>
            <p:ph type="title"/>
          </p:nvPr>
        </p:nvSpPr>
        <p:spPr>
          <a:xfrm>
            <a:off x="942109" y="1"/>
            <a:ext cx="11917680" cy="990599"/>
          </a:xfrm>
        </p:spPr>
        <p:txBody>
          <a:bodyPr>
            <a:normAutofit/>
          </a:bodyPr>
          <a:lstStyle>
            <a:lvl1pPr algn="l">
              <a:defRPr sz="3200">
                <a:latin typeface="Arial" panose="020B0604020202020204" pitchFamily="34" charset="0"/>
                <a:cs typeface="Arial" panose="020B0604020202020204"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0073CB52-CB50-5EE9-AF3B-AA564E77C6BA}"/>
              </a:ext>
            </a:extLst>
          </p:cNvPr>
          <p:cNvSpPr>
            <a:spLocks noGrp="1"/>
          </p:cNvSpPr>
          <p:nvPr>
            <p:ph type="body" sz="quarter" idx="13"/>
          </p:nvPr>
        </p:nvSpPr>
        <p:spPr>
          <a:xfrm>
            <a:off x="2001982" y="1395414"/>
            <a:ext cx="10241075" cy="771525"/>
          </a:xfrm>
        </p:spPr>
        <p:txBody>
          <a:bodyPr/>
          <a:lstStyle>
            <a:lvl1pPr marL="0" indent="0" algn="ctr">
              <a:buNone/>
              <a:defRPr b="1">
                <a:latin typeface="Arial" panose="020B0604020202020204" pitchFamily="34" charset="0"/>
                <a:cs typeface="Arial" panose="020B0604020202020204" pitchFamily="34" charset="0"/>
              </a:defRPr>
            </a:lvl1pPr>
          </a:lstStyle>
          <a:p>
            <a:pPr lvl="0"/>
            <a:r>
              <a:rPr lang="en-US"/>
              <a:t>Click to edit Master text styles</a:t>
            </a:r>
          </a:p>
        </p:txBody>
      </p:sp>
      <p:sp>
        <p:nvSpPr>
          <p:cNvPr id="14" name="Content Placeholder 13">
            <a:extLst>
              <a:ext uri="{FF2B5EF4-FFF2-40B4-BE49-F238E27FC236}">
                <a16:creationId xmlns:a16="http://schemas.microsoft.com/office/drawing/2014/main" id="{F68D9776-F66D-CEDB-D0BE-0D465F0D1375}"/>
              </a:ext>
            </a:extLst>
          </p:cNvPr>
          <p:cNvSpPr>
            <a:spLocks noGrp="1"/>
          </p:cNvSpPr>
          <p:nvPr>
            <p:ph sz="quarter" idx="14"/>
          </p:nvPr>
        </p:nvSpPr>
        <p:spPr>
          <a:xfrm>
            <a:off x="942109" y="2309813"/>
            <a:ext cx="5966691" cy="4572000"/>
          </a:xfrm>
        </p:spPr>
        <p:txBody>
          <a:bodyPr/>
          <a:lstStyle>
            <a:lvl1pPr marL="0" indent="0">
              <a:buNone/>
              <a:defRPr sz="2000" b="1">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
        <p:nvSpPr>
          <p:cNvPr id="15" name="Content Placeholder 13">
            <a:extLst>
              <a:ext uri="{FF2B5EF4-FFF2-40B4-BE49-F238E27FC236}">
                <a16:creationId xmlns:a16="http://schemas.microsoft.com/office/drawing/2014/main" id="{D0B207EF-159F-BDFB-E191-D85634F8CE45}"/>
              </a:ext>
            </a:extLst>
          </p:cNvPr>
          <p:cNvSpPr>
            <a:spLocks noGrp="1"/>
          </p:cNvSpPr>
          <p:nvPr>
            <p:ph sz="quarter" idx="15"/>
          </p:nvPr>
        </p:nvSpPr>
        <p:spPr>
          <a:xfrm>
            <a:off x="6908800" y="2319338"/>
            <a:ext cx="5966691" cy="4572000"/>
          </a:xfrm>
        </p:spPr>
        <p:txBody>
          <a:bodyPr/>
          <a:lstStyle>
            <a:lvl1pPr marL="0" indent="0">
              <a:buNone/>
              <a:defRPr sz="2000" b="1">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pic>
        <p:nvPicPr>
          <p:cNvPr id="6" name="Picture 5">
            <a:extLst>
              <a:ext uri="{FF2B5EF4-FFF2-40B4-BE49-F238E27FC236}">
                <a16:creationId xmlns:a16="http://schemas.microsoft.com/office/drawing/2014/main" id="{0A621F05-1F5A-07FC-CEA4-77773E54FEE6}"/>
              </a:ext>
              <a:ext uri="{C183D7F6-B498-43B3-948B-1728B52AA6E4}">
                <adec:decorative xmlns:adec="http://schemas.microsoft.com/office/drawing/2017/decorative" val="1"/>
              </a:ext>
            </a:extLst>
          </p:cNvPr>
          <p:cNvPicPr/>
          <p:nvPr userDrawn="1"/>
        </p:nvPicPr>
        <p:blipFill rotWithShape="1">
          <a:blip r:embed="rId3" cstate="print">
            <a:extLst>
              <a:ext uri="{28A0092B-C50C-407E-A947-70E740481C1C}">
                <a14:useLocalDpi xmlns:a14="http://schemas.microsoft.com/office/drawing/2010/main" val="0"/>
              </a:ext>
            </a:extLst>
          </a:blip>
          <a:srcRect b="4303"/>
          <a:stretch/>
        </p:blipFill>
        <p:spPr>
          <a:xfrm>
            <a:off x="7592092" y="6781808"/>
            <a:ext cx="6225513" cy="990599"/>
          </a:xfrm>
          <a:prstGeom prst="rect">
            <a:avLst/>
          </a:prstGeom>
        </p:spPr>
      </p:pic>
      <p:sp>
        <p:nvSpPr>
          <p:cNvPr id="8" name="Slide Number Placeholder 5">
            <a:extLst>
              <a:ext uri="{FF2B5EF4-FFF2-40B4-BE49-F238E27FC236}">
                <a16:creationId xmlns:a16="http://schemas.microsoft.com/office/drawing/2014/main" id="{9E8410DE-8C7A-BD4C-3A26-FF38C59799B8}"/>
              </a:ext>
              <a:ext uri="{C183D7F6-B498-43B3-948B-1728B52AA6E4}">
                <adec:decorative xmlns:adec="http://schemas.microsoft.com/office/drawing/2017/decorative" val="1"/>
              </a:ext>
            </a:extLst>
          </p:cNvPr>
          <p:cNvSpPr>
            <a:spLocks noGrp="1"/>
          </p:cNvSpPr>
          <p:nvPr>
            <p:ph type="sldNum" sz="quarter" idx="12"/>
          </p:nvPr>
        </p:nvSpPr>
        <p:spPr>
          <a:xfrm>
            <a:off x="10708640" y="7348992"/>
            <a:ext cx="3108960" cy="413808"/>
          </a:xfrm>
        </p:spPr>
        <p:txBody>
          <a:bodyPr/>
          <a:lstStyle>
            <a:lvl1pPr>
              <a:defRPr sz="1511">
                <a:solidFill>
                  <a:schemeClr val="tx1"/>
                </a:solidFill>
              </a:defRPr>
            </a:lvl1pPr>
          </a:lstStyle>
          <a:p>
            <a:fld id="{BAF3441B-B4B6-447C-9611-13E5D5A45577}" type="slidenum">
              <a:rPr lang="en-US" smtClean="0"/>
              <a:pPr/>
              <a:t>‹#›</a:t>
            </a:fld>
            <a:endParaRPr lang="en-US" dirty="0"/>
          </a:p>
        </p:txBody>
      </p:sp>
      <p:sp>
        <p:nvSpPr>
          <p:cNvPr id="9" name="TextBox 8">
            <a:extLst>
              <a:ext uri="{FF2B5EF4-FFF2-40B4-BE49-F238E27FC236}">
                <a16:creationId xmlns:a16="http://schemas.microsoft.com/office/drawing/2014/main" id="{10AF64CE-1743-0A0F-2646-2E3662DC44D4}"/>
              </a:ext>
              <a:ext uri="{C183D7F6-B498-43B3-948B-1728B52AA6E4}">
                <adec:decorative xmlns:adec="http://schemas.microsoft.com/office/drawing/2017/decorative" val="1"/>
              </a:ext>
            </a:extLst>
          </p:cNvPr>
          <p:cNvSpPr txBox="1">
            <a:spLocks/>
          </p:cNvSpPr>
          <p:nvPr userDrawn="1"/>
        </p:nvSpPr>
        <p:spPr>
          <a:xfrm>
            <a:off x="942109" y="7501192"/>
            <a:ext cx="5225117" cy="324833"/>
          </a:xfrm>
          <a:prstGeom prst="rect">
            <a:avLst/>
          </a:prstGeom>
          <a:noFill/>
        </p:spPr>
        <p:txBody>
          <a:bodyPr wrap="square" rtlCol="0">
            <a:spAutoFit/>
          </a:bodyPr>
          <a:lstStyle/>
          <a:p>
            <a:r>
              <a:rPr lang="en-US" sz="1511" dirty="0">
                <a:latin typeface="Arial" panose="020B0604020202020204" pitchFamily="34" charset="0"/>
                <a:cs typeface="Arial" panose="020B0604020202020204" pitchFamily="34" charset="0"/>
              </a:rPr>
              <a:t>AHRQ Safety Program for Telemedicine</a:t>
            </a:r>
          </a:p>
        </p:txBody>
      </p:sp>
      <p:sp>
        <p:nvSpPr>
          <p:cNvPr id="12" name="TextBox 11">
            <a:extLst>
              <a:ext uri="{FF2B5EF4-FFF2-40B4-BE49-F238E27FC236}">
                <a16:creationId xmlns:a16="http://schemas.microsoft.com/office/drawing/2014/main" id="{A05FA8A2-694C-5117-A248-56109C0A0D86}"/>
              </a:ext>
            </a:extLst>
          </p:cNvPr>
          <p:cNvSpPr txBox="1"/>
          <p:nvPr userDrawn="1"/>
        </p:nvSpPr>
        <p:spPr>
          <a:xfrm>
            <a:off x="10062526" y="7176359"/>
            <a:ext cx="3755074" cy="324833"/>
          </a:xfrm>
          <a:prstGeom prst="rect">
            <a:avLst/>
          </a:prstGeom>
          <a:noFill/>
        </p:spPr>
        <p:txBody>
          <a:bodyPr wrap="square">
            <a:spAutoFit/>
          </a:bodyPr>
          <a:lstStyle/>
          <a:p>
            <a:pPr algn="r"/>
            <a:r>
              <a:rPr lang="en-US" sz="1511" dirty="0">
                <a:latin typeface="Arial" panose="020B0604020202020204" pitchFamily="34" charset="0"/>
                <a:cs typeface="Arial" panose="020B0604020202020204" pitchFamily="34" charset="0"/>
              </a:rPr>
              <a:t>Recruitment Webinar </a:t>
            </a:r>
          </a:p>
        </p:txBody>
      </p:sp>
    </p:spTree>
    <p:extLst>
      <p:ext uri="{BB962C8B-B14F-4D97-AF65-F5344CB8AC3E}">
        <p14:creationId xmlns:p14="http://schemas.microsoft.com/office/powerpoint/2010/main" val="3199432783"/>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4352"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A78F5C-5E9E-4ADF-9EF1-855ED164DBC3}" type="datetimeFigureOut">
              <a:rPr lang="en-US" smtClean="0"/>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2CCC22-E921-4D35-A414-C2838F139C94}" type="slidenum">
              <a:rPr lang="en-US" smtClean="0"/>
              <a:t>‹#›</a:t>
            </a:fld>
            <a:endParaRPr lang="en-US" dirty="0"/>
          </a:p>
        </p:txBody>
      </p:sp>
    </p:spTree>
    <p:extLst>
      <p:ext uri="{BB962C8B-B14F-4D97-AF65-F5344CB8AC3E}">
        <p14:creationId xmlns:p14="http://schemas.microsoft.com/office/powerpoint/2010/main" val="2565261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Presenter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8BA0DC-FF30-ACD6-ABE2-18EA37454CCB}"/>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rotWithShape="1">
          <a:blip r:embed="rId2" cstate="print">
            <a:extLst>
              <a:ext uri="{28A0092B-C50C-407E-A947-70E740481C1C}">
                <a14:useLocalDpi xmlns:a14="http://schemas.microsoft.com/office/drawing/2010/main" val="0"/>
              </a:ext>
            </a:extLst>
          </a:blip>
          <a:srcRect b="4303"/>
          <a:stretch/>
        </p:blipFill>
        <p:spPr>
          <a:xfrm>
            <a:off x="7592092" y="6781808"/>
            <a:ext cx="6225513" cy="990599"/>
          </a:xfrm>
          <a:prstGeom prst="rect">
            <a:avLst/>
          </a:prstGeom>
        </p:spPr>
      </p:pic>
      <p:pic>
        <p:nvPicPr>
          <p:cNvPr id="3" name="Picture 2">
            <a:extLst>
              <a:ext uri="{FF2B5EF4-FFF2-40B4-BE49-F238E27FC236}">
                <a16:creationId xmlns:a16="http://schemas.microsoft.com/office/drawing/2014/main" id="{8A61E7E2-24A7-8223-8210-DA07159200E6}"/>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rotWithShape="1">
          <a:blip r:embed="rId3">
            <a:extLst>
              <a:ext uri="{28A0092B-C50C-407E-A947-70E740481C1C}">
                <a14:useLocalDpi xmlns:a14="http://schemas.microsoft.com/office/drawing/2010/main" val="0"/>
              </a:ext>
            </a:extLst>
          </a:blip>
          <a:srcRect l="49719" b="38641"/>
          <a:stretch/>
        </p:blipFill>
        <p:spPr>
          <a:xfrm>
            <a:off x="8382790" y="-12701"/>
            <a:ext cx="5434810" cy="1003301"/>
          </a:xfrm>
          <a:prstGeom prst="rect">
            <a:avLst/>
          </a:prstGeom>
        </p:spPr>
      </p:pic>
      <p:pic>
        <p:nvPicPr>
          <p:cNvPr id="4" name="Picture 3">
            <a:extLst>
              <a:ext uri="{FF2B5EF4-FFF2-40B4-BE49-F238E27FC236}">
                <a16:creationId xmlns:a16="http://schemas.microsoft.com/office/drawing/2014/main" id="{22CB88AF-3D36-5B39-81A7-7A40AA47695A}"/>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rotWithShape="1">
          <a:blip r:embed="rId3">
            <a:extLst>
              <a:ext uri="{28A0092B-C50C-407E-A947-70E740481C1C}">
                <a14:useLocalDpi xmlns:a14="http://schemas.microsoft.com/office/drawing/2010/main" val="0"/>
              </a:ext>
            </a:extLst>
          </a:blip>
          <a:srcRect l="22446" b="38641"/>
          <a:stretch/>
        </p:blipFill>
        <p:spPr>
          <a:xfrm>
            <a:off x="0" y="-12701"/>
            <a:ext cx="8382790" cy="1003301"/>
          </a:xfrm>
          <a:prstGeom prst="rect">
            <a:avLst/>
          </a:prstGeom>
        </p:spPr>
      </p:pic>
      <p:sp>
        <p:nvSpPr>
          <p:cNvPr id="5" name="Title 1">
            <a:extLst>
              <a:ext uri="{FF2B5EF4-FFF2-40B4-BE49-F238E27FC236}">
                <a16:creationId xmlns:a16="http://schemas.microsoft.com/office/drawing/2014/main" id="{8907DC64-ED82-99F2-3029-AE82F5776EC7}"/>
              </a:ext>
            </a:extLst>
          </p:cNvPr>
          <p:cNvSpPr>
            <a:spLocks noGrp="1"/>
          </p:cNvSpPr>
          <p:nvPr>
            <p:ph type="title"/>
          </p:nvPr>
        </p:nvSpPr>
        <p:spPr>
          <a:xfrm>
            <a:off x="942109" y="1"/>
            <a:ext cx="11917680" cy="990599"/>
          </a:xfrm>
        </p:spPr>
        <p:txBody>
          <a:bodyPr>
            <a:normAutofit/>
          </a:bodyPr>
          <a:lstStyle>
            <a:lvl1pPr algn="l">
              <a:defRPr sz="4396" b="1">
                <a:latin typeface="Arial" panose="020B0604020202020204" pitchFamily="34" charset="0"/>
                <a:cs typeface="Arial" panose="020B0604020202020204" pitchFamily="34" charset="0"/>
              </a:defRPr>
            </a:lvl1pPr>
          </a:lstStyle>
          <a:p>
            <a:r>
              <a:rPr lang="en-US"/>
              <a:t>Click to edit Master title style</a:t>
            </a:r>
          </a:p>
        </p:txBody>
      </p:sp>
      <p:sp>
        <p:nvSpPr>
          <p:cNvPr id="6" name="Content Placeholder 2">
            <a:extLst>
              <a:ext uri="{FF2B5EF4-FFF2-40B4-BE49-F238E27FC236}">
                <a16:creationId xmlns:a16="http://schemas.microsoft.com/office/drawing/2014/main" id="{8E03B137-AF55-F985-7E16-3A2931BE5EAD}"/>
              </a:ext>
            </a:extLst>
          </p:cNvPr>
          <p:cNvSpPr>
            <a:spLocks noGrp="1"/>
          </p:cNvSpPr>
          <p:nvPr>
            <p:ph idx="1"/>
          </p:nvPr>
        </p:nvSpPr>
        <p:spPr>
          <a:xfrm>
            <a:off x="949960" y="1636335"/>
            <a:ext cx="6642127" cy="4931516"/>
          </a:xfrm>
        </p:spPr>
        <p:txBody>
          <a:bodyPr/>
          <a:lstStyle>
            <a:lvl1pPr marL="0" indent="0">
              <a:buNone/>
              <a:defRPr sz="3297" b="1">
                <a:latin typeface="Arial" panose="020B0604020202020204" pitchFamily="34" charset="0"/>
                <a:cs typeface="Arial" panose="020B0604020202020204" pitchFamily="34" charset="0"/>
              </a:defRPr>
            </a:lvl1pPr>
            <a:lvl2pPr>
              <a:defRPr sz="3297">
                <a:latin typeface="Arial" panose="020B0604020202020204" pitchFamily="34" charset="0"/>
                <a:cs typeface="Arial" panose="020B0604020202020204" pitchFamily="34" charset="0"/>
              </a:defRPr>
            </a:lvl2pPr>
            <a:lvl3pPr>
              <a:defRPr sz="2747">
                <a:latin typeface="Arial" panose="020B0604020202020204" pitchFamily="34" charset="0"/>
                <a:cs typeface="Arial" panose="020B0604020202020204" pitchFamily="34" charset="0"/>
              </a:defRPr>
            </a:lvl3pPr>
            <a:lvl4pPr>
              <a:defRPr sz="2473">
                <a:latin typeface="Arial" panose="020B0604020202020204" pitchFamily="34" charset="0"/>
                <a:cs typeface="Arial" panose="020B0604020202020204" pitchFamily="34" charset="0"/>
              </a:defRPr>
            </a:lvl4pPr>
            <a:lvl5pPr>
              <a:defRPr sz="2198">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Picture Placeholder 13">
            <a:extLst>
              <a:ext uri="{FF2B5EF4-FFF2-40B4-BE49-F238E27FC236}">
                <a16:creationId xmlns:a16="http://schemas.microsoft.com/office/drawing/2014/main" id="{3E052FF3-2546-6D79-40FC-AD04B0C48FB1}"/>
              </a:ext>
              <a:ext uri="{C183D7F6-B498-43B3-948B-1728B52AA6E4}">
                <adec:decorative xmlns:adec="http://schemas.microsoft.com/office/drawing/2017/decorative" val="0"/>
              </a:ext>
            </a:extLst>
          </p:cNvPr>
          <p:cNvSpPr>
            <a:spLocks noGrp="1"/>
          </p:cNvSpPr>
          <p:nvPr>
            <p:ph type="pic" sz="quarter" idx="14"/>
          </p:nvPr>
        </p:nvSpPr>
        <p:spPr>
          <a:xfrm>
            <a:off x="8144887" y="1636342"/>
            <a:ext cx="4714907" cy="2935287"/>
          </a:xfrm>
        </p:spPr>
        <p:txBody>
          <a:bodyPr/>
          <a:lstStyle/>
          <a:p>
            <a:r>
              <a:rPr lang="en-US"/>
              <a:t>Click icon to add picture</a:t>
            </a:r>
          </a:p>
        </p:txBody>
      </p:sp>
      <p:sp>
        <p:nvSpPr>
          <p:cNvPr id="16" name="Slide Number Placeholder 5">
            <a:extLst>
              <a:ext uri="{FF2B5EF4-FFF2-40B4-BE49-F238E27FC236}">
                <a16:creationId xmlns:a16="http://schemas.microsoft.com/office/drawing/2014/main" id="{F72B50A1-FC78-64C8-4AC3-B80DFAAE5EDC}"/>
              </a:ext>
              <a:ext uri="{C183D7F6-B498-43B3-948B-1728B52AA6E4}">
                <adec:decorative xmlns:adec="http://schemas.microsoft.com/office/drawing/2017/decorative" val="1"/>
              </a:ext>
            </a:extLst>
          </p:cNvPr>
          <p:cNvSpPr>
            <a:spLocks noGrp="1"/>
          </p:cNvSpPr>
          <p:nvPr>
            <p:ph type="sldNum" sz="quarter" idx="12"/>
          </p:nvPr>
        </p:nvSpPr>
        <p:spPr>
          <a:xfrm>
            <a:off x="10708640" y="7348992"/>
            <a:ext cx="3108960" cy="413808"/>
          </a:xfrm>
        </p:spPr>
        <p:txBody>
          <a:bodyPr/>
          <a:lstStyle>
            <a:lvl1pPr>
              <a:defRPr sz="1511">
                <a:solidFill>
                  <a:schemeClr val="tx1"/>
                </a:solidFill>
              </a:defRPr>
            </a:lvl1pPr>
          </a:lstStyle>
          <a:p>
            <a:fld id="{BAF3441B-B4B6-447C-9611-13E5D5A45577}" type="slidenum">
              <a:rPr lang="en-US" smtClean="0"/>
              <a:pPr/>
              <a:t>‹#›</a:t>
            </a:fld>
            <a:endParaRPr lang="en-US" dirty="0"/>
          </a:p>
        </p:txBody>
      </p:sp>
      <p:sp>
        <p:nvSpPr>
          <p:cNvPr id="17" name="TextBox 16">
            <a:extLst>
              <a:ext uri="{FF2B5EF4-FFF2-40B4-BE49-F238E27FC236}">
                <a16:creationId xmlns:a16="http://schemas.microsoft.com/office/drawing/2014/main" id="{86A67F26-3983-8CDD-D7CA-4E0D4FBAB709}"/>
              </a:ext>
              <a:ext uri="{C183D7F6-B498-43B3-948B-1728B52AA6E4}">
                <adec:decorative xmlns:adec="http://schemas.microsoft.com/office/drawing/2017/decorative" val="1"/>
              </a:ext>
            </a:extLst>
          </p:cNvPr>
          <p:cNvSpPr txBox="1">
            <a:spLocks/>
          </p:cNvSpPr>
          <p:nvPr userDrawn="1"/>
        </p:nvSpPr>
        <p:spPr>
          <a:xfrm>
            <a:off x="942109" y="7501192"/>
            <a:ext cx="5225117" cy="324833"/>
          </a:xfrm>
          <a:prstGeom prst="rect">
            <a:avLst/>
          </a:prstGeom>
          <a:noFill/>
        </p:spPr>
        <p:txBody>
          <a:bodyPr wrap="square" rtlCol="0">
            <a:spAutoFit/>
          </a:bodyPr>
          <a:lstStyle/>
          <a:p>
            <a:r>
              <a:rPr lang="en-US" sz="1511" dirty="0">
                <a:latin typeface="Arial" panose="020B0604020202020204" pitchFamily="34" charset="0"/>
                <a:cs typeface="Arial" panose="020B0604020202020204" pitchFamily="34" charset="0"/>
              </a:rPr>
              <a:t>AHRQ Safety Program for Telemedicine</a:t>
            </a:r>
          </a:p>
        </p:txBody>
      </p:sp>
      <p:sp>
        <p:nvSpPr>
          <p:cNvPr id="18" name="TextBox 17">
            <a:extLst>
              <a:ext uri="{FF2B5EF4-FFF2-40B4-BE49-F238E27FC236}">
                <a16:creationId xmlns:a16="http://schemas.microsoft.com/office/drawing/2014/main" id="{E772EF78-9B70-0AAC-D612-EB26A2F713E8}"/>
              </a:ext>
            </a:extLst>
          </p:cNvPr>
          <p:cNvSpPr txBox="1"/>
          <p:nvPr userDrawn="1"/>
        </p:nvSpPr>
        <p:spPr>
          <a:xfrm>
            <a:off x="10062526" y="7176359"/>
            <a:ext cx="3755074" cy="324833"/>
          </a:xfrm>
          <a:prstGeom prst="rect">
            <a:avLst/>
          </a:prstGeom>
          <a:noFill/>
        </p:spPr>
        <p:txBody>
          <a:bodyPr wrap="square">
            <a:spAutoFit/>
          </a:bodyPr>
          <a:lstStyle/>
          <a:p>
            <a:pPr algn="r"/>
            <a:r>
              <a:rPr lang="en-US" sz="1511" dirty="0">
                <a:latin typeface="Arial" panose="020B0604020202020204" pitchFamily="34" charset="0"/>
                <a:cs typeface="Arial" panose="020B0604020202020204" pitchFamily="34" charset="0"/>
              </a:rPr>
              <a:t>Recruitment Webinar </a:t>
            </a:r>
          </a:p>
        </p:txBody>
      </p:sp>
    </p:spTree>
    <p:extLst>
      <p:ext uri="{BB962C8B-B14F-4D97-AF65-F5344CB8AC3E}">
        <p14:creationId xmlns:p14="http://schemas.microsoft.com/office/powerpoint/2010/main" val="3492601674"/>
      </p:ext>
    </p:extLst>
  </p:cSld>
  <p:clrMapOvr>
    <a:masterClrMapping/>
  </p:clrMapOvr>
  <p:extLst>
    <p:ext uri="{DCECCB84-F9BA-43D5-87BE-67443E8EF086}">
      <p15:sldGuideLst xmlns:p15="http://schemas.microsoft.com/office/powerpoint/2012/main">
        <p15:guide id="1" orient="horz" pos="2448">
          <p15:clr>
            <a:srgbClr val="FBAE40"/>
          </p15:clr>
        </p15:guide>
        <p15:guide id="2" pos="43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Zoom Poll">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98A72A-925B-86CE-DD69-A3ECC15679AE}"/>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rotWithShape="1">
          <a:blip r:embed="rId2">
            <a:extLst>
              <a:ext uri="{28A0092B-C50C-407E-A947-70E740481C1C}">
                <a14:useLocalDpi xmlns:a14="http://schemas.microsoft.com/office/drawing/2010/main" val="0"/>
              </a:ext>
            </a:extLst>
          </a:blip>
          <a:srcRect l="22446" b="38641"/>
          <a:stretch/>
        </p:blipFill>
        <p:spPr>
          <a:xfrm>
            <a:off x="0" y="-12701"/>
            <a:ext cx="8382790" cy="1003301"/>
          </a:xfrm>
          <a:prstGeom prst="rect">
            <a:avLst/>
          </a:prstGeom>
        </p:spPr>
      </p:pic>
      <p:pic>
        <p:nvPicPr>
          <p:cNvPr id="4" name="Picture 3">
            <a:extLst>
              <a:ext uri="{FF2B5EF4-FFF2-40B4-BE49-F238E27FC236}">
                <a16:creationId xmlns:a16="http://schemas.microsoft.com/office/drawing/2014/main" id="{C20FA701-1EA0-B7CD-DA96-E28767421DC9}"/>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rotWithShape="1">
          <a:blip r:embed="rId2">
            <a:extLst>
              <a:ext uri="{28A0092B-C50C-407E-A947-70E740481C1C}">
                <a14:useLocalDpi xmlns:a14="http://schemas.microsoft.com/office/drawing/2010/main" val="0"/>
              </a:ext>
            </a:extLst>
          </a:blip>
          <a:srcRect l="49719" b="38641"/>
          <a:stretch/>
        </p:blipFill>
        <p:spPr>
          <a:xfrm>
            <a:off x="8382790" y="-12701"/>
            <a:ext cx="5434810" cy="1003301"/>
          </a:xfrm>
          <a:prstGeom prst="rect">
            <a:avLst/>
          </a:prstGeom>
        </p:spPr>
      </p:pic>
      <p:sp>
        <p:nvSpPr>
          <p:cNvPr id="5" name="Title 1">
            <a:extLst>
              <a:ext uri="{FF2B5EF4-FFF2-40B4-BE49-F238E27FC236}">
                <a16:creationId xmlns:a16="http://schemas.microsoft.com/office/drawing/2014/main" id="{C879F71E-D6FD-8482-7C21-56BD52DA04BB}"/>
              </a:ext>
            </a:extLst>
          </p:cNvPr>
          <p:cNvSpPr>
            <a:spLocks noGrp="1"/>
          </p:cNvSpPr>
          <p:nvPr>
            <p:ph type="title"/>
          </p:nvPr>
        </p:nvSpPr>
        <p:spPr>
          <a:xfrm>
            <a:off x="949960" y="3471387"/>
            <a:ext cx="11917680" cy="771842"/>
          </a:xfrm>
        </p:spPr>
        <p:txBody>
          <a:bodyPr anchor="b">
            <a:normAutofit/>
          </a:bodyPr>
          <a:lstStyle>
            <a:lvl1pPr>
              <a:defRPr sz="6043">
                <a:latin typeface="Arial" panose="020B0604020202020204" pitchFamily="34" charset="0"/>
                <a:cs typeface="Arial" panose="020B0604020202020204" pitchFamily="34" charset="0"/>
              </a:defRPr>
            </a:lvl1pPr>
          </a:lstStyle>
          <a:p>
            <a:r>
              <a:rPr lang="en-US"/>
              <a:t>Click to edit Master title style</a:t>
            </a:r>
          </a:p>
        </p:txBody>
      </p:sp>
      <p:pic>
        <p:nvPicPr>
          <p:cNvPr id="2" name="Picture 1">
            <a:extLst>
              <a:ext uri="{FF2B5EF4-FFF2-40B4-BE49-F238E27FC236}">
                <a16:creationId xmlns:a16="http://schemas.microsoft.com/office/drawing/2014/main" id="{C93A07C2-602B-4461-D3DB-6F4E4255D4F2}"/>
              </a:ext>
              <a:ext uri="{C183D7F6-B498-43B3-948B-1728B52AA6E4}">
                <adec:decorative xmlns:adec="http://schemas.microsoft.com/office/drawing/2017/decorative" val="1"/>
              </a:ext>
            </a:extLst>
          </p:cNvPr>
          <p:cNvPicPr/>
          <p:nvPr userDrawn="1"/>
        </p:nvPicPr>
        <p:blipFill rotWithShape="1">
          <a:blip r:embed="rId3" cstate="print">
            <a:extLst>
              <a:ext uri="{28A0092B-C50C-407E-A947-70E740481C1C}">
                <a14:useLocalDpi xmlns:a14="http://schemas.microsoft.com/office/drawing/2010/main" val="0"/>
              </a:ext>
            </a:extLst>
          </a:blip>
          <a:srcRect b="4303"/>
          <a:stretch/>
        </p:blipFill>
        <p:spPr>
          <a:xfrm>
            <a:off x="7592092" y="6781808"/>
            <a:ext cx="6225513" cy="990599"/>
          </a:xfrm>
          <a:prstGeom prst="rect">
            <a:avLst/>
          </a:prstGeom>
        </p:spPr>
      </p:pic>
      <p:sp>
        <p:nvSpPr>
          <p:cNvPr id="6" name="Slide Number Placeholder 5">
            <a:extLst>
              <a:ext uri="{FF2B5EF4-FFF2-40B4-BE49-F238E27FC236}">
                <a16:creationId xmlns:a16="http://schemas.microsoft.com/office/drawing/2014/main" id="{AC8664F7-F568-D9EC-2B6C-FADBE5E13933}"/>
              </a:ext>
              <a:ext uri="{C183D7F6-B498-43B3-948B-1728B52AA6E4}">
                <adec:decorative xmlns:adec="http://schemas.microsoft.com/office/drawing/2017/decorative" val="1"/>
              </a:ext>
            </a:extLst>
          </p:cNvPr>
          <p:cNvSpPr>
            <a:spLocks noGrp="1"/>
          </p:cNvSpPr>
          <p:nvPr>
            <p:ph type="sldNum" sz="quarter" idx="12"/>
          </p:nvPr>
        </p:nvSpPr>
        <p:spPr>
          <a:xfrm>
            <a:off x="10708640" y="7348992"/>
            <a:ext cx="3108960" cy="413808"/>
          </a:xfrm>
        </p:spPr>
        <p:txBody>
          <a:bodyPr/>
          <a:lstStyle>
            <a:lvl1pPr>
              <a:defRPr sz="1511">
                <a:solidFill>
                  <a:schemeClr val="tx1"/>
                </a:solidFill>
              </a:defRPr>
            </a:lvl1pPr>
          </a:lstStyle>
          <a:p>
            <a:fld id="{BAF3441B-B4B6-447C-9611-13E5D5A45577}" type="slidenum">
              <a:rPr lang="en-US" smtClean="0"/>
              <a:pPr/>
              <a:t>‹#›</a:t>
            </a:fld>
            <a:endParaRPr lang="en-US" dirty="0"/>
          </a:p>
        </p:txBody>
      </p:sp>
      <p:sp>
        <p:nvSpPr>
          <p:cNvPr id="11" name="TextBox 10">
            <a:extLst>
              <a:ext uri="{FF2B5EF4-FFF2-40B4-BE49-F238E27FC236}">
                <a16:creationId xmlns:a16="http://schemas.microsoft.com/office/drawing/2014/main" id="{9798B3E8-D389-E2AD-6188-47F8DECA9046}"/>
              </a:ext>
              <a:ext uri="{C183D7F6-B498-43B3-948B-1728B52AA6E4}">
                <adec:decorative xmlns:adec="http://schemas.microsoft.com/office/drawing/2017/decorative" val="1"/>
              </a:ext>
            </a:extLst>
          </p:cNvPr>
          <p:cNvSpPr txBox="1">
            <a:spLocks/>
          </p:cNvSpPr>
          <p:nvPr userDrawn="1"/>
        </p:nvSpPr>
        <p:spPr>
          <a:xfrm>
            <a:off x="942109" y="7501192"/>
            <a:ext cx="5225117" cy="324833"/>
          </a:xfrm>
          <a:prstGeom prst="rect">
            <a:avLst/>
          </a:prstGeom>
          <a:noFill/>
        </p:spPr>
        <p:txBody>
          <a:bodyPr wrap="square" rtlCol="0">
            <a:spAutoFit/>
          </a:bodyPr>
          <a:lstStyle/>
          <a:p>
            <a:r>
              <a:rPr lang="en-US" sz="1511" dirty="0">
                <a:latin typeface="Arial" panose="020B0604020202020204" pitchFamily="34" charset="0"/>
                <a:cs typeface="Arial" panose="020B0604020202020204" pitchFamily="34" charset="0"/>
              </a:rPr>
              <a:t>AHRQ Safety Program for Telemedicine</a:t>
            </a:r>
          </a:p>
        </p:txBody>
      </p:sp>
      <p:sp>
        <p:nvSpPr>
          <p:cNvPr id="12" name="TextBox 11">
            <a:extLst>
              <a:ext uri="{FF2B5EF4-FFF2-40B4-BE49-F238E27FC236}">
                <a16:creationId xmlns:a16="http://schemas.microsoft.com/office/drawing/2014/main" id="{0E375AD5-2759-43E4-8A63-5A9A78F3E199}"/>
              </a:ext>
            </a:extLst>
          </p:cNvPr>
          <p:cNvSpPr txBox="1"/>
          <p:nvPr userDrawn="1"/>
        </p:nvSpPr>
        <p:spPr>
          <a:xfrm>
            <a:off x="10062526" y="7176359"/>
            <a:ext cx="3755074" cy="324833"/>
          </a:xfrm>
          <a:prstGeom prst="rect">
            <a:avLst/>
          </a:prstGeom>
          <a:noFill/>
        </p:spPr>
        <p:txBody>
          <a:bodyPr wrap="square">
            <a:spAutoFit/>
          </a:bodyPr>
          <a:lstStyle/>
          <a:p>
            <a:pPr algn="r"/>
            <a:r>
              <a:rPr lang="en-US" sz="1511" dirty="0">
                <a:latin typeface="Arial" panose="020B0604020202020204" pitchFamily="34" charset="0"/>
                <a:cs typeface="Arial" panose="020B0604020202020204" pitchFamily="34" charset="0"/>
              </a:rPr>
              <a:t>Recruitment Webinar </a:t>
            </a:r>
          </a:p>
        </p:txBody>
      </p:sp>
    </p:spTree>
    <p:extLst>
      <p:ext uri="{BB962C8B-B14F-4D97-AF65-F5344CB8AC3E}">
        <p14:creationId xmlns:p14="http://schemas.microsoft.com/office/powerpoint/2010/main" val="553067826"/>
      </p:ext>
    </p:extLst>
  </p:cSld>
  <p:clrMapOvr>
    <a:masterClrMapping/>
  </p:clrMapOvr>
  <p:extLst>
    <p:ext uri="{DCECCB84-F9BA-43D5-87BE-67443E8EF086}">
      <p15:sldGuideLst xmlns:p15="http://schemas.microsoft.com/office/powerpoint/2012/main">
        <p15:guide id="1" orient="horz" pos="2448">
          <p15:clr>
            <a:srgbClr val="FBAE40"/>
          </p15:clr>
        </p15:guide>
        <p15:guide id="2" pos="435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mple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51BACA6-7447-8E9C-DE0F-97D5E6F1EA80}"/>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rotWithShape="1">
          <a:blip r:embed="rId2">
            <a:extLst>
              <a:ext uri="{28A0092B-C50C-407E-A947-70E740481C1C}">
                <a14:useLocalDpi xmlns:a14="http://schemas.microsoft.com/office/drawing/2010/main" val="0"/>
              </a:ext>
            </a:extLst>
          </a:blip>
          <a:srcRect l="22446" b="38641"/>
          <a:stretch/>
        </p:blipFill>
        <p:spPr>
          <a:xfrm>
            <a:off x="0" y="-12701"/>
            <a:ext cx="8382790" cy="1003301"/>
          </a:xfrm>
          <a:prstGeom prst="rect">
            <a:avLst/>
          </a:prstGeom>
        </p:spPr>
      </p:pic>
      <p:pic>
        <p:nvPicPr>
          <p:cNvPr id="7" name="Picture 6">
            <a:extLst>
              <a:ext uri="{FF2B5EF4-FFF2-40B4-BE49-F238E27FC236}">
                <a16:creationId xmlns:a16="http://schemas.microsoft.com/office/drawing/2014/main" id="{E3DFB5F2-07A0-051C-79A3-D5AA5CE261CC}"/>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rotWithShape="1">
          <a:blip r:embed="rId2">
            <a:extLst>
              <a:ext uri="{28A0092B-C50C-407E-A947-70E740481C1C}">
                <a14:useLocalDpi xmlns:a14="http://schemas.microsoft.com/office/drawing/2010/main" val="0"/>
              </a:ext>
            </a:extLst>
          </a:blip>
          <a:srcRect l="49719" b="38641"/>
          <a:stretch/>
        </p:blipFill>
        <p:spPr>
          <a:xfrm>
            <a:off x="8382790" y="-12701"/>
            <a:ext cx="5434810" cy="1003301"/>
          </a:xfrm>
          <a:prstGeom prst="rect">
            <a:avLst/>
          </a:prstGeom>
        </p:spPr>
      </p:pic>
      <p:sp>
        <p:nvSpPr>
          <p:cNvPr id="15" name="Title 1">
            <a:extLst>
              <a:ext uri="{FF2B5EF4-FFF2-40B4-BE49-F238E27FC236}">
                <a16:creationId xmlns:a16="http://schemas.microsoft.com/office/drawing/2014/main" id="{BBB775D0-EDCF-98F9-E8F0-FCDB6497ED04}"/>
              </a:ext>
            </a:extLst>
          </p:cNvPr>
          <p:cNvSpPr>
            <a:spLocks noGrp="1"/>
          </p:cNvSpPr>
          <p:nvPr>
            <p:ph type="title"/>
          </p:nvPr>
        </p:nvSpPr>
        <p:spPr>
          <a:xfrm>
            <a:off x="942109" y="1"/>
            <a:ext cx="11917680" cy="990599"/>
          </a:xfrm>
        </p:spPr>
        <p:txBody>
          <a:bodyPr>
            <a:normAutofit/>
          </a:bodyPr>
          <a:lstStyle>
            <a:lvl1pPr algn="l">
              <a:defRPr sz="4396" b="1">
                <a:latin typeface="Arial" panose="020B0604020202020204" pitchFamily="34" charset="0"/>
                <a:cs typeface="Arial" panose="020B0604020202020204" pitchFamily="34" charset="0"/>
              </a:defRPr>
            </a:lvl1pPr>
          </a:lstStyle>
          <a:p>
            <a:r>
              <a:rPr lang="en-US"/>
              <a:t>Click to edit Master title style</a:t>
            </a:r>
          </a:p>
        </p:txBody>
      </p:sp>
      <p:sp>
        <p:nvSpPr>
          <p:cNvPr id="16" name="Text Placeholder 6">
            <a:extLst>
              <a:ext uri="{FF2B5EF4-FFF2-40B4-BE49-F238E27FC236}">
                <a16:creationId xmlns:a16="http://schemas.microsoft.com/office/drawing/2014/main" id="{9DF1AC6B-80A1-E4EC-7CA5-8DE891D2E5B3}"/>
              </a:ext>
            </a:extLst>
          </p:cNvPr>
          <p:cNvSpPr>
            <a:spLocks noGrp="1"/>
          </p:cNvSpPr>
          <p:nvPr>
            <p:ph type="body" sz="quarter" idx="13"/>
          </p:nvPr>
        </p:nvSpPr>
        <p:spPr>
          <a:xfrm>
            <a:off x="942109" y="1600200"/>
            <a:ext cx="11917680" cy="3752850"/>
          </a:xfrm>
        </p:spPr>
        <p:txBody>
          <a:bodyPr/>
          <a:lstStyle>
            <a:lvl1pPr>
              <a:defRPr sz="3846">
                <a:latin typeface="Arial" panose="020B0604020202020204" pitchFamily="34" charset="0"/>
                <a:cs typeface="Arial" panose="020B0604020202020204" pitchFamily="34" charset="0"/>
              </a:defRPr>
            </a:lvl1pPr>
            <a:lvl2pPr>
              <a:defRPr sz="3297">
                <a:latin typeface="Arial" panose="020B0604020202020204" pitchFamily="34" charset="0"/>
                <a:cs typeface="Arial" panose="020B0604020202020204" pitchFamily="34" charset="0"/>
              </a:defRPr>
            </a:lvl2pPr>
            <a:lvl3pPr>
              <a:defRPr sz="2747">
                <a:latin typeface="Arial" panose="020B0604020202020204" pitchFamily="34" charset="0"/>
                <a:cs typeface="Arial" panose="020B0604020202020204" pitchFamily="34" charset="0"/>
              </a:defRPr>
            </a:lvl3pPr>
            <a:lvl4pPr>
              <a:defRPr sz="2473">
                <a:latin typeface="Arial" panose="020B0604020202020204" pitchFamily="34" charset="0"/>
                <a:cs typeface="Arial" panose="020B0604020202020204" pitchFamily="34" charset="0"/>
              </a:defRPr>
            </a:lvl4pPr>
            <a:lvl5pPr>
              <a:defRPr sz="2198">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247EFE2D-11C6-0B3F-7CCA-B61C1D4AB39F}"/>
              </a:ext>
              <a:ext uri="{C183D7F6-B498-43B3-948B-1728B52AA6E4}">
                <adec:decorative xmlns:adec="http://schemas.microsoft.com/office/drawing/2017/decorative" val="1"/>
              </a:ext>
            </a:extLst>
          </p:cNvPr>
          <p:cNvPicPr/>
          <p:nvPr userDrawn="1"/>
        </p:nvPicPr>
        <p:blipFill rotWithShape="1">
          <a:blip r:embed="rId3" cstate="print">
            <a:extLst>
              <a:ext uri="{28A0092B-C50C-407E-A947-70E740481C1C}">
                <a14:useLocalDpi xmlns:a14="http://schemas.microsoft.com/office/drawing/2010/main" val="0"/>
              </a:ext>
            </a:extLst>
          </a:blip>
          <a:srcRect b="4303"/>
          <a:stretch/>
        </p:blipFill>
        <p:spPr>
          <a:xfrm>
            <a:off x="7592092" y="6781808"/>
            <a:ext cx="6225513" cy="990599"/>
          </a:xfrm>
          <a:prstGeom prst="rect">
            <a:avLst/>
          </a:prstGeom>
        </p:spPr>
      </p:pic>
      <p:sp>
        <p:nvSpPr>
          <p:cNvPr id="9" name="Slide Number Placeholder 5">
            <a:extLst>
              <a:ext uri="{FF2B5EF4-FFF2-40B4-BE49-F238E27FC236}">
                <a16:creationId xmlns:a16="http://schemas.microsoft.com/office/drawing/2014/main" id="{744A6AC4-2B8C-36D6-573E-6BE8EEE79082}"/>
              </a:ext>
              <a:ext uri="{C183D7F6-B498-43B3-948B-1728B52AA6E4}">
                <adec:decorative xmlns:adec="http://schemas.microsoft.com/office/drawing/2017/decorative" val="1"/>
              </a:ext>
            </a:extLst>
          </p:cNvPr>
          <p:cNvSpPr>
            <a:spLocks noGrp="1"/>
          </p:cNvSpPr>
          <p:nvPr>
            <p:ph type="sldNum" sz="quarter" idx="12"/>
          </p:nvPr>
        </p:nvSpPr>
        <p:spPr>
          <a:xfrm>
            <a:off x="10708640" y="7348992"/>
            <a:ext cx="3108960" cy="413808"/>
          </a:xfrm>
        </p:spPr>
        <p:txBody>
          <a:bodyPr/>
          <a:lstStyle>
            <a:lvl1pPr>
              <a:defRPr sz="1511">
                <a:solidFill>
                  <a:schemeClr val="tx1"/>
                </a:solidFill>
              </a:defRPr>
            </a:lvl1pPr>
          </a:lstStyle>
          <a:p>
            <a:fld id="{BAF3441B-B4B6-447C-9611-13E5D5A45577}" type="slidenum">
              <a:rPr lang="en-US" smtClean="0"/>
              <a:pPr/>
              <a:t>‹#›</a:t>
            </a:fld>
            <a:endParaRPr lang="en-US" dirty="0"/>
          </a:p>
        </p:txBody>
      </p:sp>
      <p:sp>
        <p:nvSpPr>
          <p:cNvPr id="10" name="TextBox 9">
            <a:extLst>
              <a:ext uri="{FF2B5EF4-FFF2-40B4-BE49-F238E27FC236}">
                <a16:creationId xmlns:a16="http://schemas.microsoft.com/office/drawing/2014/main" id="{8286EBD5-144B-A003-22E5-2B49CCD36105}"/>
              </a:ext>
              <a:ext uri="{C183D7F6-B498-43B3-948B-1728B52AA6E4}">
                <adec:decorative xmlns:adec="http://schemas.microsoft.com/office/drawing/2017/decorative" val="1"/>
              </a:ext>
            </a:extLst>
          </p:cNvPr>
          <p:cNvSpPr txBox="1">
            <a:spLocks/>
          </p:cNvSpPr>
          <p:nvPr userDrawn="1"/>
        </p:nvSpPr>
        <p:spPr>
          <a:xfrm>
            <a:off x="942109" y="7501192"/>
            <a:ext cx="5225117" cy="324833"/>
          </a:xfrm>
          <a:prstGeom prst="rect">
            <a:avLst/>
          </a:prstGeom>
          <a:noFill/>
        </p:spPr>
        <p:txBody>
          <a:bodyPr wrap="square" rtlCol="0">
            <a:spAutoFit/>
          </a:bodyPr>
          <a:lstStyle/>
          <a:p>
            <a:r>
              <a:rPr lang="en-US" sz="1511" dirty="0">
                <a:latin typeface="Arial" panose="020B0604020202020204" pitchFamily="34" charset="0"/>
                <a:cs typeface="Arial" panose="020B0604020202020204" pitchFamily="34" charset="0"/>
              </a:rPr>
              <a:t>AHRQ Safety Program for Telemedicine</a:t>
            </a:r>
          </a:p>
        </p:txBody>
      </p:sp>
      <p:sp>
        <p:nvSpPr>
          <p:cNvPr id="11" name="TextBox 10">
            <a:extLst>
              <a:ext uri="{FF2B5EF4-FFF2-40B4-BE49-F238E27FC236}">
                <a16:creationId xmlns:a16="http://schemas.microsoft.com/office/drawing/2014/main" id="{ADC62C7B-4F12-318F-E5FD-E33ADB614CCD}"/>
              </a:ext>
            </a:extLst>
          </p:cNvPr>
          <p:cNvSpPr txBox="1"/>
          <p:nvPr userDrawn="1"/>
        </p:nvSpPr>
        <p:spPr>
          <a:xfrm>
            <a:off x="10062526" y="7176359"/>
            <a:ext cx="3755074" cy="324833"/>
          </a:xfrm>
          <a:prstGeom prst="rect">
            <a:avLst/>
          </a:prstGeom>
          <a:noFill/>
        </p:spPr>
        <p:txBody>
          <a:bodyPr wrap="square">
            <a:spAutoFit/>
          </a:bodyPr>
          <a:lstStyle/>
          <a:p>
            <a:pPr algn="r"/>
            <a:r>
              <a:rPr lang="en-US" sz="1511" dirty="0">
                <a:latin typeface="Arial" panose="020B0604020202020204" pitchFamily="34" charset="0"/>
                <a:cs typeface="Arial" panose="020B0604020202020204" pitchFamily="34" charset="0"/>
              </a:rPr>
              <a:t>Recruitment Webinar </a:t>
            </a:r>
          </a:p>
        </p:txBody>
      </p:sp>
    </p:spTree>
    <p:extLst>
      <p:ext uri="{BB962C8B-B14F-4D97-AF65-F5344CB8AC3E}">
        <p14:creationId xmlns:p14="http://schemas.microsoft.com/office/powerpoint/2010/main" val="1795744425"/>
      </p:ext>
    </p:extLst>
  </p:cSld>
  <p:clrMapOvr>
    <a:masterClrMapping/>
  </p:clrMapOvr>
  <p:extLst>
    <p:ext uri="{DCECCB84-F9BA-43D5-87BE-67443E8EF086}">
      <p15:sldGuideLst xmlns:p15="http://schemas.microsoft.com/office/powerpoint/2012/main">
        <p15:guide id="1" orient="horz" pos="2448">
          <p15:clr>
            <a:srgbClr val="FBAE40"/>
          </p15:clr>
        </p15:guide>
        <p15:guide id="2" pos="435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87DC12-DE30-5262-9E29-495BB9692F70}"/>
              </a:ext>
            </a:extLst>
          </p:cNvPr>
          <p:cNvSpPr/>
          <p:nvPr userDrawn="1"/>
        </p:nvSpPr>
        <p:spPr>
          <a:xfrm>
            <a:off x="0" y="2217906"/>
            <a:ext cx="13817600" cy="2762656"/>
          </a:xfrm>
          <a:prstGeom prst="rect">
            <a:avLst/>
          </a:prstGeom>
          <a:solidFill>
            <a:srgbClr val="037D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73"/>
          </a:p>
        </p:txBody>
      </p:sp>
      <p:pic>
        <p:nvPicPr>
          <p:cNvPr id="4" name="Picture 3">
            <a:extLst>
              <a:ext uri="{FF2B5EF4-FFF2-40B4-BE49-F238E27FC236}">
                <a16:creationId xmlns:a16="http://schemas.microsoft.com/office/drawing/2014/main" id="{543EBD42-3788-EF4D-0712-C1A4EA73B211}"/>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rotWithShape="1">
          <a:blip r:embed="rId2">
            <a:extLst>
              <a:ext uri="{28A0092B-C50C-407E-A947-70E740481C1C}">
                <a14:useLocalDpi xmlns:a14="http://schemas.microsoft.com/office/drawing/2010/main" val="0"/>
              </a:ext>
            </a:extLst>
          </a:blip>
          <a:srcRect l="22446" b="38641"/>
          <a:stretch/>
        </p:blipFill>
        <p:spPr>
          <a:xfrm>
            <a:off x="0" y="-12701"/>
            <a:ext cx="8382790" cy="1003301"/>
          </a:xfrm>
          <a:prstGeom prst="rect">
            <a:avLst/>
          </a:prstGeom>
        </p:spPr>
      </p:pic>
      <p:pic>
        <p:nvPicPr>
          <p:cNvPr id="5" name="Picture 4">
            <a:extLst>
              <a:ext uri="{FF2B5EF4-FFF2-40B4-BE49-F238E27FC236}">
                <a16:creationId xmlns:a16="http://schemas.microsoft.com/office/drawing/2014/main" id="{071D13BF-6167-6F5A-AB02-E47A22774BB5}"/>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rotWithShape="1">
          <a:blip r:embed="rId2">
            <a:extLst>
              <a:ext uri="{28A0092B-C50C-407E-A947-70E740481C1C}">
                <a14:useLocalDpi xmlns:a14="http://schemas.microsoft.com/office/drawing/2010/main" val="0"/>
              </a:ext>
            </a:extLst>
          </a:blip>
          <a:srcRect l="49719" b="38641"/>
          <a:stretch/>
        </p:blipFill>
        <p:spPr>
          <a:xfrm>
            <a:off x="8382790" y="-12701"/>
            <a:ext cx="5434810" cy="1003301"/>
          </a:xfrm>
          <a:prstGeom prst="rect">
            <a:avLst/>
          </a:prstGeom>
        </p:spPr>
      </p:pic>
      <p:sp>
        <p:nvSpPr>
          <p:cNvPr id="6" name="Text Placeholder 12">
            <a:extLst>
              <a:ext uri="{FF2B5EF4-FFF2-40B4-BE49-F238E27FC236}">
                <a16:creationId xmlns:a16="http://schemas.microsoft.com/office/drawing/2014/main" id="{C5F258F0-07E4-AB71-6E7A-213E80256233}"/>
              </a:ext>
            </a:extLst>
          </p:cNvPr>
          <p:cNvSpPr>
            <a:spLocks noGrp="1"/>
          </p:cNvSpPr>
          <p:nvPr>
            <p:ph type="body" sz="quarter" idx="13" hasCustomPrompt="1"/>
          </p:nvPr>
        </p:nvSpPr>
        <p:spPr>
          <a:xfrm>
            <a:off x="4614105" y="3233730"/>
            <a:ext cx="5955965" cy="731008"/>
          </a:xfrm>
        </p:spPr>
        <p:txBody>
          <a:bodyPr/>
          <a:lstStyle>
            <a:lvl1pPr marL="0" indent="0" algn="ctr">
              <a:buNone/>
              <a:defRPr sz="6594" b="1">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Thank you.</a:t>
            </a:r>
          </a:p>
        </p:txBody>
      </p:sp>
      <p:sp>
        <p:nvSpPr>
          <p:cNvPr id="19" name="Text Placeholder 12">
            <a:extLst>
              <a:ext uri="{FF2B5EF4-FFF2-40B4-BE49-F238E27FC236}">
                <a16:creationId xmlns:a16="http://schemas.microsoft.com/office/drawing/2014/main" id="{2E40574D-FCB0-F430-8FCE-8EE9946226F6}"/>
              </a:ext>
            </a:extLst>
          </p:cNvPr>
          <p:cNvSpPr>
            <a:spLocks noGrp="1"/>
          </p:cNvSpPr>
          <p:nvPr>
            <p:ph type="body" sz="quarter" idx="16"/>
          </p:nvPr>
        </p:nvSpPr>
        <p:spPr>
          <a:xfrm>
            <a:off x="949960" y="5774075"/>
            <a:ext cx="11925532" cy="1017835"/>
          </a:xfrm>
        </p:spPr>
        <p:txBody>
          <a:bodyPr>
            <a:normAutofit/>
          </a:bodyPr>
          <a:lstStyle>
            <a:lvl1pPr marL="0" indent="0">
              <a:buNone/>
              <a:defRPr sz="2473" i="1">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p:txBody>
      </p:sp>
      <p:pic>
        <p:nvPicPr>
          <p:cNvPr id="3" name="Picture 2">
            <a:extLst>
              <a:ext uri="{FF2B5EF4-FFF2-40B4-BE49-F238E27FC236}">
                <a16:creationId xmlns:a16="http://schemas.microsoft.com/office/drawing/2014/main" id="{6C93AF73-93F5-30A3-2CC6-36292F2DACED}"/>
              </a:ext>
              <a:ext uri="{C183D7F6-B498-43B3-948B-1728B52AA6E4}">
                <adec:decorative xmlns:adec="http://schemas.microsoft.com/office/drawing/2017/decorative" val="1"/>
              </a:ext>
            </a:extLst>
          </p:cNvPr>
          <p:cNvPicPr/>
          <p:nvPr userDrawn="1"/>
        </p:nvPicPr>
        <p:blipFill rotWithShape="1">
          <a:blip r:embed="rId3" cstate="print">
            <a:extLst>
              <a:ext uri="{28A0092B-C50C-407E-A947-70E740481C1C}">
                <a14:useLocalDpi xmlns:a14="http://schemas.microsoft.com/office/drawing/2010/main" val="0"/>
              </a:ext>
            </a:extLst>
          </a:blip>
          <a:srcRect b="4303"/>
          <a:stretch/>
        </p:blipFill>
        <p:spPr>
          <a:xfrm>
            <a:off x="7592092" y="6781808"/>
            <a:ext cx="6225513" cy="990599"/>
          </a:xfrm>
          <a:prstGeom prst="rect">
            <a:avLst/>
          </a:prstGeom>
        </p:spPr>
      </p:pic>
      <p:sp>
        <p:nvSpPr>
          <p:cNvPr id="10" name="Slide Number Placeholder 5">
            <a:extLst>
              <a:ext uri="{FF2B5EF4-FFF2-40B4-BE49-F238E27FC236}">
                <a16:creationId xmlns:a16="http://schemas.microsoft.com/office/drawing/2014/main" id="{07A8CC93-C2AB-F3F7-DCE5-87F535370E15}"/>
              </a:ext>
              <a:ext uri="{C183D7F6-B498-43B3-948B-1728B52AA6E4}">
                <adec:decorative xmlns:adec="http://schemas.microsoft.com/office/drawing/2017/decorative" val="1"/>
              </a:ext>
            </a:extLst>
          </p:cNvPr>
          <p:cNvSpPr>
            <a:spLocks noGrp="1"/>
          </p:cNvSpPr>
          <p:nvPr>
            <p:ph type="sldNum" sz="quarter" idx="12"/>
          </p:nvPr>
        </p:nvSpPr>
        <p:spPr>
          <a:xfrm>
            <a:off x="10708640" y="7348992"/>
            <a:ext cx="3108960" cy="413808"/>
          </a:xfrm>
        </p:spPr>
        <p:txBody>
          <a:bodyPr/>
          <a:lstStyle>
            <a:lvl1pPr>
              <a:defRPr sz="1511">
                <a:solidFill>
                  <a:schemeClr val="tx1"/>
                </a:solidFill>
              </a:defRPr>
            </a:lvl1pPr>
          </a:lstStyle>
          <a:p>
            <a:fld id="{BAF3441B-B4B6-447C-9611-13E5D5A45577}" type="slidenum">
              <a:rPr lang="en-US" smtClean="0"/>
              <a:pPr/>
              <a:t>‹#›</a:t>
            </a:fld>
            <a:endParaRPr lang="en-US" dirty="0"/>
          </a:p>
        </p:txBody>
      </p:sp>
      <p:sp>
        <p:nvSpPr>
          <p:cNvPr id="11" name="TextBox 10">
            <a:extLst>
              <a:ext uri="{FF2B5EF4-FFF2-40B4-BE49-F238E27FC236}">
                <a16:creationId xmlns:a16="http://schemas.microsoft.com/office/drawing/2014/main" id="{CD91B801-B706-4D4D-3927-DC584C9D79A7}"/>
              </a:ext>
              <a:ext uri="{C183D7F6-B498-43B3-948B-1728B52AA6E4}">
                <adec:decorative xmlns:adec="http://schemas.microsoft.com/office/drawing/2017/decorative" val="1"/>
              </a:ext>
            </a:extLst>
          </p:cNvPr>
          <p:cNvSpPr txBox="1">
            <a:spLocks/>
          </p:cNvSpPr>
          <p:nvPr userDrawn="1"/>
        </p:nvSpPr>
        <p:spPr>
          <a:xfrm>
            <a:off x="942109" y="7501192"/>
            <a:ext cx="5225117" cy="324833"/>
          </a:xfrm>
          <a:prstGeom prst="rect">
            <a:avLst/>
          </a:prstGeom>
          <a:noFill/>
        </p:spPr>
        <p:txBody>
          <a:bodyPr wrap="square" rtlCol="0">
            <a:spAutoFit/>
          </a:bodyPr>
          <a:lstStyle/>
          <a:p>
            <a:r>
              <a:rPr lang="en-US" sz="1511" dirty="0">
                <a:latin typeface="Arial" panose="020B0604020202020204" pitchFamily="34" charset="0"/>
                <a:cs typeface="Arial" panose="020B0604020202020204" pitchFamily="34" charset="0"/>
              </a:rPr>
              <a:t>AHRQ Safety Program for Telemedicine</a:t>
            </a:r>
          </a:p>
        </p:txBody>
      </p:sp>
      <p:sp>
        <p:nvSpPr>
          <p:cNvPr id="12" name="TextBox 11">
            <a:extLst>
              <a:ext uri="{FF2B5EF4-FFF2-40B4-BE49-F238E27FC236}">
                <a16:creationId xmlns:a16="http://schemas.microsoft.com/office/drawing/2014/main" id="{AE016655-D152-A0A2-CC75-75697C914ECB}"/>
              </a:ext>
            </a:extLst>
          </p:cNvPr>
          <p:cNvSpPr txBox="1"/>
          <p:nvPr userDrawn="1"/>
        </p:nvSpPr>
        <p:spPr>
          <a:xfrm>
            <a:off x="10062526" y="7176359"/>
            <a:ext cx="3755074" cy="324833"/>
          </a:xfrm>
          <a:prstGeom prst="rect">
            <a:avLst/>
          </a:prstGeom>
          <a:noFill/>
        </p:spPr>
        <p:txBody>
          <a:bodyPr wrap="square">
            <a:spAutoFit/>
          </a:bodyPr>
          <a:lstStyle/>
          <a:p>
            <a:pPr algn="r"/>
            <a:r>
              <a:rPr lang="en-US" sz="1511" dirty="0">
                <a:latin typeface="Arial" panose="020B0604020202020204" pitchFamily="34" charset="0"/>
                <a:cs typeface="Arial" panose="020B0604020202020204" pitchFamily="34" charset="0"/>
              </a:rPr>
              <a:t>Recruitment Webinar </a:t>
            </a:r>
          </a:p>
        </p:txBody>
      </p:sp>
    </p:spTree>
    <p:extLst>
      <p:ext uri="{BB962C8B-B14F-4D97-AF65-F5344CB8AC3E}">
        <p14:creationId xmlns:p14="http://schemas.microsoft.com/office/powerpoint/2010/main" val="1107540023"/>
      </p:ext>
    </p:extLst>
  </p:cSld>
  <p:clrMapOvr>
    <a:masterClrMapping/>
  </p:clrMapOvr>
  <p:extLst>
    <p:ext uri="{DCECCB84-F9BA-43D5-87BE-67443E8EF086}">
      <p15:sldGuideLst xmlns:p15="http://schemas.microsoft.com/office/powerpoint/2012/main">
        <p15:guide id="1" orient="horz" pos="2448">
          <p15:clr>
            <a:srgbClr val="FBAE40"/>
          </p15:clr>
        </p15:guide>
        <p15:guide id="2" pos="43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esenter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949960" y="1636335"/>
            <a:ext cx="6642127" cy="4931516"/>
          </a:xfrm>
        </p:spPr>
        <p:txBody>
          <a:bodyPr/>
          <a:lstStyle>
            <a:lvl1pPr marL="0" indent="0">
              <a:buNone/>
              <a:defRPr sz="2400" b="1">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85CC41CC-0742-035F-0F5D-CD4ADC7EF12C}"/>
              </a:ext>
              <a:ext uri="{C183D7F6-B498-43B3-948B-1728B52AA6E4}">
                <adec:decorative xmlns:adec="http://schemas.microsoft.com/office/drawing/2017/decorative" val="1"/>
              </a:ext>
            </a:extLst>
          </p:cNvPr>
          <p:cNvPicPr/>
          <p:nvPr userDrawn="1"/>
        </p:nvPicPr>
        <p:blipFill rotWithShape="1">
          <a:blip r:embed="rId2">
            <a:extLst>
              <a:ext uri="{28A0092B-C50C-407E-A947-70E740481C1C}">
                <a14:useLocalDpi xmlns:a14="http://schemas.microsoft.com/office/drawing/2010/main" val="0"/>
              </a:ext>
            </a:extLst>
          </a:blip>
          <a:srcRect l="22446" b="38641"/>
          <a:stretch/>
        </p:blipFill>
        <p:spPr>
          <a:xfrm>
            <a:off x="0" y="-12701"/>
            <a:ext cx="8382790" cy="1003301"/>
          </a:xfrm>
          <a:prstGeom prst="rect">
            <a:avLst/>
          </a:prstGeom>
        </p:spPr>
      </p:pic>
      <p:pic>
        <p:nvPicPr>
          <p:cNvPr id="9" name="Picture 8">
            <a:extLst>
              <a:ext uri="{FF2B5EF4-FFF2-40B4-BE49-F238E27FC236}">
                <a16:creationId xmlns:a16="http://schemas.microsoft.com/office/drawing/2014/main" id="{262B35FA-B0B0-5B4E-3EF3-2C6C79ABC267}"/>
              </a:ext>
              <a:ext uri="{C183D7F6-B498-43B3-948B-1728B52AA6E4}">
                <adec:decorative xmlns:adec="http://schemas.microsoft.com/office/drawing/2017/decorative" val="1"/>
              </a:ext>
            </a:extLst>
          </p:cNvPr>
          <p:cNvPicPr/>
          <p:nvPr userDrawn="1"/>
        </p:nvPicPr>
        <p:blipFill rotWithShape="1">
          <a:blip r:embed="rId2">
            <a:extLst>
              <a:ext uri="{28A0092B-C50C-407E-A947-70E740481C1C}">
                <a14:useLocalDpi xmlns:a14="http://schemas.microsoft.com/office/drawing/2010/main" val="0"/>
              </a:ext>
            </a:extLst>
          </a:blip>
          <a:srcRect l="49719" b="38641"/>
          <a:stretch/>
        </p:blipFill>
        <p:spPr>
          <a:xfrm>
            <a:off x="8382790" y="-12701"/>
            <a:ext cx="5434810" cy="1003301"/>
          </a:xfrm>
          <a:prstGeom prst="rect">
            <a:avLst/>
          </a:prstGeom>
        </p:spPr>
      </p:pic>
      <p:sp>
        <p:nvSpPr>
          <p:cNvPr id="2" name="Title 1"/>
          <p:cNvSpPr>
            <a:spLocks noGrp="1"/>
          </p:cNvSpPr>
          <p:nvPr>
            <p:ph type="title"/>
          </p:nvPr>
        </p:nvSpPr>
        <p:spPr>
          <a:xfrm>
            <a:off x="942109" y="1"/>
            <a:ext cx="11917680" cy="990599"/>
          </a:xfrm>
        </p:spPr>
        <p:txBody>
          <a:bodyPr>
            <a:normAutofit/>
          </a:bodyPr>
          <a:lstStyle>
            <a:lvl1pPr algn="l">
              <a:defRPr sz="3200">
                <a:latin typeface="Arial" panose="020B0604020202020204" pitchFamily="34" charset="0"/>
                <a:cs typeface="Arial" panose="020B0604020202020204" pitchFamily="34" charset="0"/>
              </a:defRPr>
            </a:lvl1pPr>
          </a:lstStyle>
          <a:p>
            <a:r>
              <a:rPr lang="en-US"/>
              <a:t>Click to edit Master title style</a:t>
            </a:r>
          </a:p>
        </p:txBody>
      </p:sp>
      <p:sp>
        <p:nvSpPr>
          <p:cNvPr id="14" name="Picture Placeholder 13">
            <a:extLst>
              <a:ext uri="{FF2B5EF4-FFF2-40B4-BE49-F238E27FC236}">
                <a16:creationId xmlns:a16="http://schemas.microsoft.com/office/drawing/2014/main" id="{E8462B12-C900-16CF-9F43-E46EBB0EBFD2}"/>
              </a:ext>
              <a:ext uri="{C183D7F6-B498-43B3-948B-1728B52AA6E4}">
                <adec:decorative xmlns:adec="http://schemas.microsoft.com/office/drawing/2017/decorative" val="0"/>
              </a:ext>
            </a:extLst>
          </p:cNvPr>
          <p:cNvSpPr>
            <a:spLocks noGrp="1"/>
          </p:cNvSpPr>
          <p:nvPr>
            <p:ph type="pic" sz="quarter" idx="14"/>
          </p:nvPr>
        </p:nvSpPr>
        <p:spPr>
          <a:xfrm>
            <a:off x="8144883" y="1636336"/>
            <a:ext cx="4714907" cy="2935287"/>
          </a:xfrm>
        </p:spPr>
        <p:txBody>
          <a:bodyPr/>
          <a:lstStyle/>
          <a:p>
            <a:endParaRPr lang="en-US"/>
          </a:p>
        </p:txBody>
      </p:sp>
      <p:pic>
        <p:nvPicPr>
          <p:cNvPr id="4" name="Picture 3">
            <a:extLst>
              <a:ext uri="{FF2B5EF4-FFF2-40B4-BE49-F238E27FC236}">
                <a16:creationId xmlns:a16="http://schemas.microsoft.com/office/drawing/2014/main" id="{8FDB4B6E-0CC6-E9EB-7DB6-3595018E8C6F}"/>
              </a:ext>
              <a:ext uri="{C183D7F6-B498-43B3-948B-1728B52AA6E4}">
                <adec:decorative xmlns:adec="http://schemas.microsoft.com/office/drawing/2017/decorative" val="1"/>
              </a:ext>
            </a:extLst>
          </p:cNvPr>
          <p:cNvPicPr/>
          <p:nvPr userDrawn="1"/>
        </p:nvPicPr>
        <p:blipFill rotWithShape="1">
          <a:blip r:embed="rId3" cstate="print">
            <a:extLst>
              <a:ext uri="{28A0092B-C50C-407E-A947-70E740481C1C}">
                <a14:useLocalDpi xmlns:a14="http://schemas.microsoft.com/office/drawing/2010/main" val="0"/>
              </a:ext>
            </a:extLst>
          </a:blip>
          <a:srcRect b="4303"/>
          <a:stretch/>
        </p:blipFill>
        <p:spPr>
          <a:xfrm>
            <a:off x="7592092" y="6781808"/>
            <a:ext cx="6225513" cy="990599"/>
          </a:xfrm>
          <a:prstGeom prst="rect">
            <a:avLst/>
          </a:prstGeom>
        </p:spPr>
      </p:pic>
      <p:sp>
        <p:nvSpPr>
          <p:cNvPr id="5" name="Slide Number Placeholder 5">
            <a:extLst>
              <a:ext uri="{FF2B5EF4-FFF2-40B4-BE49-F238E27FC236}">
                <a16:creationId xmlns:a16="http://schemas.microsoft.com/office/drawing/2014/main" id="{21FF7EAC-2AA1-4536-48F2-F6E95E267DC8}"/>
              </a:ext>
              <a:ext uri="{C183D7F6-B498-43B3-948B-1728B52AA6E4}">
                <adec:decorative xmlns:adec="http://schemas.microsoft.com/office/drawing/2017/decorative" val="1"/>
              </a:ext>
            </a:extLst>
          </p:cNvPr>
          <p:cNvSpPr>
            <a:spLocks noGrp="1"/>
          </p:cNvSpPr>
          <p:nvPr>
            <p:ph type="sldNum" sz="quarter" idx="12"/>
          </p:nvPr>
        </p:nvSpPr>
        <p:spPr>
          <a:xfrm>
            <a:off x="10708640" y="7348992"/>
            <a:ext cx="3108960" cy="413808"/>
          </a:xfrm>
        </p:spPr>
        <p:txBody>
          <a:bodyPr/>
          <a:lstStyle>
            <a:lvl1pPr>
              <a:defRPr sz="1511">
                <a:solidFill>
                  <a:schemeClr val="tx1"/>
                </a:solidFill>
              </a:defRPr>
            </a:lvl1pPr>
          </a:lstStyle>
          <a:p>
            <a:fld id="{BAF3441B-B4B6-447C-9611-13E5D5A45577}" type="slidenum">
              <a:rPr lang="en-US" smtClean="0"/>
              <a:pPr/>
              <a:t>‹#›</a:t>
            </a:fld>
            <a:endParaRPr lang="en-US" dirty="0"/>
          </a:p>
        </p:txBody>
      </p:sp>
      <p:sp>
        <p:nvSpPr>
          <p:cNvPr id="6" name="TextBox 5">
            <a:extLst>
              <a:ext uri="{FF2B5EF4-FFF2-40B4-BE49-F238E27FC236}">
                <a16:creationId xmlns:a16="http://schemas.microsoft.com/office/drawing/2014/main" id="{DC8F3EA8-E700-23D5-9008-9981608AC332}"/>
              </a:ext>
              <a:ext uri="{C183D7F6-B498-43B3-948B-1728B52AA6E4}">
                <adec:decorative xmlns:adec="http://schemas.microsoft.com/office/drawing/2017/decorative" val="1"/>
              </a:ext>
            </a:extLst>
          </p:cNvPr>
          <p:cNvSpPr txBox="1">
            <a:spLocks/>
          </p:cNvSpPr>
          <p:nvPr userDrawn="1"/>
        </p:nvSpPr>
        <p:spPr>
          <a:xfrm>
            <a:off x="942109" y="7501192"/>
            <a:ext cx="5225117" cy="324833"/>
          </a:xfrm>
          <a:prstGeom prst="rect">
            <a:avLst/>
          </a:prstGeom>
          <a:noFill/>
        </p:spPr>
        <p:txBody>
          <a:bodyPr wrap="square" rtlCol="0">
            <a:spAutoFit/>
          </a:bodyPr>
          <a:lstStyle/>
          <a:p>
            <a:r>
              <a:rPr lang="en-US" sz="1511" dirty="0">
                <a:latin typeface="Arial" panose="020B0604020202020204" pitchFamily="34" charset="0"/>
                <a:cs typeface="Arial" panose="020B0604020202020204" pitchFamily="34" charset="0"/>
              </a:rPr>
              <a:t>AHRQ Safety Program for Telemedicine</a:t>
            </a:r>
          </a:p>
        </p:txBody>
      </p:sp>
      <p:sp>
        <p:nvSpPr>
          <p:cNvPr id="10" name="TextBox 9">
            <a:extLst>
              <a:ext uri="{FF2B5EF4-FFF2-40B4-BE49-F238E27FC236}">
                <a16:creationId xmlns:a16="http://schemas.microsoft.com/office/drawing/2014/main" id="{E779A336-BE52-86D0-CB5C-D43914F06F8B}"/>
              </a:ext>
            </a:extLst>
          </p:cNvPr>
          <p:cNvSpPr txBox="1"/>
          <p:nvPr userDrawn="1"/>
        </p:nvSpPr>
        <p:spPr>
          <a:xfrm>
            <a:off x="10062526" y="7176359"/>
            <a:ext cx="3755074" cy="324833"/>
          </a:xfrm>
          <a:prstGeom prst="rect">
            <a:avLst/>
          </a:prstGeom>
          <a:noFill/>
        </p:spPr>
        <p:txBody>
          <a:bodyPr wrap="square">
            <a:spAutoFit/>
          </a:bodyPr>
          <a:lstStyle/>
          <a:p>
            <a:pPr algn="r"/>
            <a:r>
              <a:rPr lang="en-US" sz="1511" dirty="0">
                <a:latin typeface="Arial" panose="020B0604020202020204" pitchFamily="34" charset="0"/>
                <a:cs typeface="Arial" panose="020B0604020202020204" pitchFamily="34" charset="0"/>
              </a:rPr>
              <a:t>Recruitment Webinar </a:t>
            </a:r>
          </a:p>
        </p:txBody>
      </p:sp>
    </p:spTree>
    <p:extLst>
      <p:ext uri="{BB962C8B-B14F-4D97-AF65-F5344CB8AC3E}">
        <p14:creationId xmlns:p14="http://schemas.microsoft.com/office/powerpoint/2010/main" val="4133572991"/>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4352" userDrawn="1">
          <p15:clr>
            <a:srgbClr val="FBAE40"/>
          </p15:clr>
        </p15:guide>
        <p15:guide id="3" orient="horz" pos="100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Zoom Poll">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CA51BB7-E98C-2A39-B1F9-A40A076427E1}"/>
              </a:ext>
            </a:extLst>
          </p:cNvPr>
          <p:cNvPicPr/>
          <p:nvPr userDrawn="1"/>
        </p:nvPicPr>
        <p:blipFill rotWithShape="1">
          <a:blip r:embed="rId2">
            <a:extLst>
              <a:ext uri="{28A0092B-C50C-407E-A947-70E740481C1C}">
                <a14:useLocalDpi xmlns:a14="http://schemas.microsoft.com/office/drawing/2010/main" val="0"/>
              </a:ext>
            </a:extLst>
          </a:blip>
          <a:srcRect l="22446" b="38641"/>
          <a:stretch/>
        </p:blipFill>
        <p:spPr>
          <a:xfrm>
            <a:off x="0" y="-12701"/>
            <a:ext cx="8382790" cy="1003301"/>
          </a:xfrm>
          <a:prstGeom prst="rect">
            <a:avLst/>
          </a:prstGeom>
        </p:spPr>
      </p:pic>
      <p:pic>
        <p:nvPicPr>
          <p:cNvPr id="9" name="Picture 8">
            <a:extLst>
              <a:ext uri="{FF2B5EF4-FFF2-40B4-BE49-F238E27FC236}">
                <a16:creationId xmlns:a16="http://schemas.microsoft.com/office/drawing/2014/main" id="{89839D77-71AC-AA8D-DC1F-56213160FB72}"/>
              </a:ext>
            </a:extLst>
          </p:cNvPr>
          <p:cNvPicPr/>
          <p:nvPr userDrawn="1"/>
        </p:nvPicPr>
        <p:blipFill rotWithShape="1">
          <a:blip r:embed="rId2">
            <a:extLst>
              <a:ext uri="{28A0092B-C50C-407E-A947-70E740481C1C}">
                <a14:useLocalDpi xmlns:a14="http://schemas.microsoft.com/office/drawing/2010/main" val="0"/>
              </a:ext>
            </a:extLst>
          </a:blip>
          <a:srcRect l="49719" b="38641"/>
          <a:stretch/>
        </p:blipFill>
        <p:spPr>
          <a:xfrm>
            <a:off x="8382790" y="-12701"/>
            <a:ext cx="5434810" cy="1003301"/>
          </a:xfrm>
          <a:prstGeom prst="rect">
            <a:avLst/>
          </a:prstGeom>
        </p:spPr>
      </p:pic>
      <p:sp>
        <p:nvSpPr>
          <p:cNvPr id="2" name="Title 1"/>
          <p:cNvSpPr>
            <a:spLocks noGrp="1"/>
          </p:cNvSpPr>
          <p:nvPr>
            <p:ph type="title"/>
          </p:nvPr>
        </p:nvSpPr>
        <p:spPr>
          <a:xfrm>
            <a:off x="949960" y="3471387"/>
            <a:ext cx="11917680" cy="771842"/>
          </a:xfrm>
        </p:spPr>
        <p:txBody>
          <a:bodyPr anchor="b">
            <a:normAutofit/>
          </a:bodyPr>
          <a:lstStyle>
            <a:lvl1pPr>
              <a:defRPr sz="4400">
                <a:latin typeface="Arial" panose="020B0604020202020204" pitchFamily="34" charset="0"/>
                <a:cs typeface="Arial" panose="020B0604020202020204" pitchFamily="34" charset="0"/>
              </a:defRPr>
            </a:lvl1pPr>
          </a:lstStyle>
          <a:p>
            <a:r>
              <a:rPr lang="en-US"/>
              <a:t>Click to edit Master title style</a:t>
            </a:r>
          </a:p>
        </p:txBody>
      </p:sp>
      <p:pic>
        <p:nvPicPr>
          <p:cNvPr id="3" name="Picture 2">
            <a:extLst>
              <a:ext uri="{FF2B5EF4-FFF2-40B4-BE49-F238E27FC236}">
                <a16:creationId xmlns:a16="http://schemas.microsoft.com/office/drawing/2014/main" id="{4A25FE04-3664-7624-9ED1-BA005EFF060B}"/>
              </a:ext>
              <a:ext uri="{C183D7F6-B498-43B3-948B-1728B52AA6E4}">
                <adec:decorative xmlns:adec="http://schemas.microsoft.com/office/drawing/2017/decorative" val="1"/>
              </a:ext>
            </a:extLst>
          </p:cNvPr>
          <p:cNvPicPr/>
          <p:nvPr userDrawn="1"/>
        </p:nvPicPr>
        <p:blipFill rotWithShape="1">
          <a:blip r:embed="rId3" cstate="print">
            <a:extLst>
              <a:ext uri="{28A0092B-C50C-407E-A947-70E740481C1C}">
                <a14:useLocalDpi xmlns:a14="http://schemas.microsoft.com/office/drawing/2010/main" val="0"/>
              </a:ext>
            </a:extLst>
          </a:blip>
          <a:srcRect b="4303"/>
          <a:stretch/>
        </p:blipFill>
        <p:spPr>
          <a:xfrm>
            <a:off x="7592092" y="6781808"/>
            <a:ext cx="6225513" cy="990599"/>
          </a:xfrm>
          <a:prstGeom prst="rect">
            <a:avLst/>
          </a:prstGeom>
        </p:spPr>
      </p:pic>
      <p:sp>
        <p:nvSpPr>
          <p:cNvPr id="4" name="Slide Number Placeholder 5">
            <a:extLst>
              <a:ext uri="{FF2B5EF4-FFF2-40B4-BE49-F238E27FC236}">
                <a16:creationId xmlns:a16="http://schemas.microsoft.com/office/drawing/2014/main" id="{1DE46FC7-EE49-6282-7640-7A284239192A}"/>
              </a:ext>
              <a:ext uri="{C183D7F6-B498-43B3-948B-1728B52AA6E4}">
                <adec:decorative xmlns:adec="http://schemas.microsoft.com/office/drawing/2017/decorative" val="1"/>
              </a:ext>
            </a:extLst>
          </p:cNvPr>
          <p:cNvSpPr>
            <a:spLocks noGrp="1"/>
          </p:cNvSpPr>
          <p:nvPr>
            <p:ph type="sldNum" sz="quarter" idx="12"/>
          </p:nvPr>
        </p:nvSpPr>
        <p:spPr>
          <a:xfrm>
            <a:off x="10708640" y="7348992"/>
            <a:ext cx="3108960" cy="413808"/>
          </a:xfrm>
        </p:spPr>
        <p:txBody>
          <a:bodyPr/>
          <a:lstStyle>
            <a:lvl1pPr>
              <a:defRPr sz="1511">
                <a:solidFill>
                  <a:schemeClr val="tx1"/>
                </a:solidFill>
              </a:defRPr>
            </a:lvl1pPr>
          </a:lstStyle>
          <a:p>
            <a:fld id="{BAF3441B-B4B6-447C-9611-13E5D5A45577}" type="slidenum">
              <a:rPr lang="en-US" smtClean="0"/>
              <a:pPr/>
              <a:t>‹#›</a:t>
            </a:fld>
            <a:endParaRPr lang="en-US" dirty="0"/>
          </a:p>
        </p:txBody>
      </p:sp>
      <p:sp>
        <p:nvSpPr>
          <p:cNvPr id="7" name="TextBox 6">
            <a:extLst>
              <a:ext uri="{FF2B5EF4-FFF2-40B4-BE49-F238E27FC236}">
                <a16:creationId xmlns:a16="http://schemas.microsoft.com/office/drawing/2014/main" id="{F0511A4A-6C3C-4AB4-3134-F5E982DF8763}"/>
              </a:ext>
              <a:ext uri="{C183D7F6-B498-43B3-948B-1728B52AA6E4}">
                <adec:decorative xmlns:adec="http://schemas.microsoft.com/office/drawing/2017/decorative" val="1"/>
              </a:ext>
            </a:extLst>
          </p:cNvPr>
          <p:cNvSpPr txBox="1">
            <a:spLocks/>
          </p:cNvSpPr>
          <p:nvPr userDrawn="1"/>
        </p:nvSpPr>
        <p:spPr>
          <a:xfrm>
            <a:off x="942109" y="7501192"/>
            <a:ext cx="5225117" cy="324833"/>
          </a:xfrm>
          <a:prstGeom prst="rect">
            <a:avLst/>
          </a:prstGeom>
          <a:noFill/>
        </p:spPr>
        <p:txBody>
          <a:bodyPr wrap="square" rtlCol="0">
            <a:spAutoFit/>
          </a:bodyPr>
          <a:lstStyle/>
          <a:p>
            <a:r>
              <a:rPr lang="en-US" sz="1511" dirty="0">
                <a:latin typeface="Arial" panose="020B0604020202020204" pitchFamily="34" charset="0"/>
                <a:cs typeface="Arial" panose="020B0604020202020204" pitchFamily="34" charset="0"/>
              </a:rPr>
              <a:t>AHRQ Safety Program for Telemedicine</a:t>
            </a:r>
          </a:p>
        </p:txBody>
      </p:sp>
      <p:sp>
        <p:nvSpPr>
          <p:cNvPr id="12" name="TextBox 11">
            <a:extLst>
              <a:ext uri="{FF2B5EF4-FFF2-40B4-BE49-F238E27FC236}">
                <a16:creationId xmlns:a16="http://schemas.microsoft.com/office/drawing/2014/main" id="{C49B7BE2-9910-941F-0650-0FA05880579D}"/>
              </a:ext>
            </a:extLst>
          </p:cNvPr>
          <p:cNvSpPr txBox="1"/>
          <p:nvPr userDrawn="1"/>
        </p:nvSpPr>
        <p:spPr>
          <a:xfrm>
            <a:off x="10062526" y="7176359"/>
            <a:ext cx="3755074" cy="324833"/>
          </a:xfrm>
          <a:prstGeom prst="rect">
            <a:avLst/>
          </a:prstGeom>
          <a:noFill/>
        </p:spPr>
        <p:txBody>
          <a:bodyPr wrap="square">
            <a:spAutoFit/>
          </a:bodyPr>
          <a:lstStyle/>
          <a:p>
            <a:pPr algn="r"/>
            <a:r>
              <a:rPr lang="en-US" sz="1511" dirty="0">
                <a:latin typeface="Arial" panose="020B0604020202020204" pitchFamily="34" charset="0"/>
                <a:cs typeface="Arial" panose="020B0604020202020204" pitchFamily="34" charset="0"/>
              </a:rPr>
              <a:t>Recruitment Webinar </a:t>
            </a:r>
          </a:p>
        </p:txBody>
      </p:sp>
    </p:spTree>
    <p:extLst>
      <p:ext uri="{BB962C8B-B14F-4D97-AF65-F5344CB8AC3E}">
        <p14:creationId xmlns:p14="http://schemas.microsoft.com/office/powerpoint/2010/main" val="1947914570"/>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435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4EDEE76-63DB-5791-FB6D-CB952BB4ED91}"/>
              </a:ext>
            </a:extLst>
          </p:cNvPr>
          <p:cNvPicPr/>
          <p:nvPr userDrawn="1"/>
        </p:nvPicPr>
        <p:blipFill rotWithShape="1">
          <a:blip r:embed="rId2">
            <a:extLst>
              <a:ext uri="{28A0092B-C50C-407E-A947-70E740481C1C}">
                <a14:useLocalDpi xmlns:a14="http://schemas.microsoft.com/office/drawing/2010/main" val="0"/>
              </a:ext>
            </a:extLst>
          </a:blip>
          <a:srcRect l="22446" b="38641"/>
          <a:stretch/>
        </p:blipFill>
        <p:spPr>
          <a:xfrm>
            <a:off x="0" y="-12701"/>
            <a:ext cx="8382790" cy="1003301"/>
          </a:xfrm>
          <a:prstGeom prst="rect">
            <a:avLst/>
          </a:prstGeom>
        </p:spPr>
      </p:pic>
      <p:pic>
        <p:nvPicPr>
          <p:cNvPr id="10" name="Picture 9">
            <a:extLst>
              <a:ext uri="{FF2B5EF4-FFF2-40B4-BE49-F238E27FC236}">
                <a16:creationId xmlns:a16="http://schemas.microsoft.com/office/drawing/2014/main" id="{418F0873-3685-D11F-5656-8D3F48D054B3}"/>
              </a:ext>
            </a:extLst>
          </p:cNvPr>
          <p:cNvPicPr/>
          <p:nvPr userDrawn="1"/>
        </p:nvPicPr>
        <p:blipFill rotWithShape="1">
          <a:blip r:embed="rId2">
            <a:extLst>
              <a:ext uri="{28A0092B-C50C-407E-A947-70E740481C1C}">
                <a14:useLocalDpi xmlns:a14="http://schemas.microsoft.com/office/drawing/2010/main" val="0"/>
              </a:ext>
            </a:extLst>
          </a:blip>
          <a:srcRect l="49719" b="38641"/>
          <a:stretch/>
        </p:blipFill>
        <p:spPr>
          <a:xfrm>
            <a:off x="8382790" y="-12701"/>
            <a:ext cx="5434810" cy="1003301"/>
          </a:xfrm>
          <a:prstGeom prst="rect">
            <a:avLst/>
          </a:prstGeom>
        </p:spPr>
      </p:pic>
      <p:sp>
        <p:nvSpPr>
          <p:cNvPr id="7" name="Text Placeholder 6">
            <a:extLst>
              <a:ext uri="{FF2B5EF4-FFF2-40B4-BE49-F238E27FC236}">
                <a16:creationId xmlns:a16="http://schemas.microsoft.com/office/drawing/2014/main" id="{7B005CDD-D799-7BF0-3C22-B27D85A2FDE2}"/>
              </a:ext>
            </a:extLst>
          </p:cNvPr>
          <p:cNvSpPr>
            <a:spLocks noGrp="1"/>
          </p:cNvSpPr>
          <p:nvPr>
            <p:ph type="body" sz="quarter" idx="13"/>
          </p:nvPr>
        </p:nvSpPr>
        <p:spPr>
          <a:xfrm>
            <a:off x="942109" y="1600200"/>
            <a:ext cx="11917680" cy="3752850"/>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5D7DDBC7-9FE5-DE46-C535-088DA494638C}"/>
              </a:ext>
            </a:extLst>
          </p:cNvPr>
          <p:cNvSpPr>
            <a:spLocks noGrp="1"/>
          </p:cNvSpPr>
          <p:nvPr>
            <p:ph type="title"/>
          </p:nvPr>
        </p:nvSpPr>
        <p:spPr>
          <a:xfrm>
            <a:off x="942109" y="1"/>
            <a:ext cx="11917680" cy="990599"/>
          </a:xfrm>
        </p:spPr>
        <p:txBody>
          <a:bodyPr>
            <a:normAutofit/>
          </a:bodyPr>
          <a:lstStyle>
            <a:lvl1pPr algn="l">
              <a:defRPr sz="3200">
                <a:latin typeface="Arial" panose="020B0604020202020204" pitchFamily="34" charset="0"/>
                <a:cs typeface="Arial" panose="020B0604020202020204" pitchFamily="34" charset="0"/>
              </a:defRPr>
            </a:lvl1pPr>
          </a:lstStyle>
          <a:p>
            <a:r>
              <a:rPr lang="en-US"/>
              <a:t>Click to edit Master title style</a:t>
            </a:r>
          </a:p>
        </p:txBody>
      </p:sp>
      <p:pic>
        <p:nvPicPr>
          <p:cNvPr id="14" name="Picture 13">
            <a:extLst>
              <a:ext uri="{FF2B5EF4-FFF2-40B4-BE49-F238E27FC236}">
                <a16:creationId xmlns:a16="http://schemas.microsoft.com/office/drawing/2014/main" id="{1B788033-B045-8A73-6A9A-1282F936C572}"/>
              </a:ext>
              <a:ext uri="{C183D7F6-B498-43B3-948B-1728B52AA6E4}">
                <adec:decorative xmlns:adec="http://schemas.microsoft.com/office/drawing/2017/decorative" val="1"/>
              </a:ext>
            </a:extLst>
          </p:cNvPr>
          <p:cNvPicPr/>
          <p:nvPr userDrawn="1"/>
        </p:nvPicPr>
        <p:blipFill rotWithShape="1">
          <a:blip r:embed="rId3" cstate="print">
            <a:extLst>
              <a:ext uri="{28A0092B-C50C-407E-A947-70E740481C1C}">
                <a14:useLocalDpi xmlns:a14="http://schemas.microsoft.com/office/drawing/2010/main" val="0"/>
              </a:ext>
            </a:extLst>
          </a:blip>
          <a:srcRect b="4303"/>
          <a:stretch/>
        </p:blipFill>
        <p:spPr>
          <a:xfrm>
            <a:off x="7592092" y="6781808"/>
            <a:ext cx="6225513" cy="990599"/>
          </a:xfrm>
          <a:prstGeom prst="rect">
            <a:avLst/>
          </a:prstGeom>
        </p:spPr>
      </p:pic>
      <p:sp>
        <p:nvSpPr>
          <p:cNvPr id="15" name="Slide Number Placeholder 5">
            <a:extLst>
              <a:ext uri="{FF2B5EF4-FFF2-40B4-BE49-F238E27FC236}">
                <a16:creationId xmlns:a16="http://schemas.microsoft.com/office/drawing/2014/main" id="{61ECC65E-40F5-A2DD-DAB4-290A44B58CCD}"/>
              </a:ext>
              <a:ext uri="{C183D7F6-B498-43B3-948B-1728B52AA6E4}">
                <adec:decorative xmlns:adec="http://schemas.microsoft.com/office/drawing/2017/decorative" val="1"/>
              </a:ext>
            </a:extLst>
          </p:cNvPr>
          <p:cNvSpPr>
            <a:spLocks noGrp="1"/>
          </p:cNvSpPr>
          <p:nvPr>
            <p:ph type="sldNum" sz="quarter" idx="12"/>
          </p:nvPr>
        </p:nvSpPr>
        <p:spPr>
          <a:xfrm>
            <a:off x="10708640" y="7348992"/>
            <a:ext cx="3108960" cy="413808"/>
          </a:xfrm>
        </p:spPr>
        <p:txBody>
          <a:bodyPr/>
          <a:lstStyle>
            <a:lvl1pPr>
              <a:defRPr sz="1511">
                <a:solidFill>
                  <a:schemeClr val="tx1"/>
                </a:solidFill>
              </a:defRPr>
            </a:lvl1pPr>
          </a:lstStyle>
          <a:p>
            <a:fld id="{BAF3441B-B4B6-447C-9611-13E5D5A45577}" type="slidenum">
              <a:rPr lang="en-US" smtClean="0"/>
              <a:pPr/>
              <a:t>‹#›</a:t>
            </a:fld>
            <a:endParaRPr lang="en-US" dirty="0"/>
          </a:p>
        </p:txBody>
      </p:sp>
      <p:sp>
        <p:nvSpPr>
          <p:cNvPr id="16" name="TextBox 15">
            <a:extLst>
              <a:ext uri="{FF2B5EF4-FFF2-40B4-BE49-F238E27FC236}">
                <a16:creationId xmlns:a16="http://schemas.microsoft.com/office/drawing/2014/main" id="{D655E357-4018-477B-5B76-E9DDD5B1140A}"/>
              </a:ext>
              <a:ext uri="{C183D7F6-B498-43B3-948B-1728B52AA6E4}">
                <adec:decorative xmlns:adec="http://schemas.microsoft.com/office/drawing/2017/decorative" val="1"/>
              </a:ext>
            </a:extLst>
          </p:cNvPr>
          <p:cNvSpPr txBox="1">
            <a:spLocks/>
          </p:cNvSpPr>
          <p:nvPr userDrawn="1"/>
        </p:nvSpPr>
        <p:spPr>
          <a:xfrm>
            <a:off x="942109" y="7501192"/>
            <a:ext cx="5225117" cy="324833"/>
          </a:xfrm>
          <a:prstGeom prst="rect">
            <a:avLst/>
          </a:prstGeom>
          <a:noFill/>
        </p:spPr>
        <p:txBody>
          <a:bodyPr wrap="square" rtlCol="0">
            <a:spAutoFit/>
          </a:bodyPr>
          <a:lstStyle/>
          <a:p>
            <a:r>
              <a:rPr lang="en-US" sz="1511" dirty="0">
                <a:latin typeface="Arial" panose="020B0604020202020204" pitchFamily="34" charset="0"/>
                <a:cs typeface="Arial" panose="020B0604020202020204" pitchFamily="34" charset="0"/>
              </a:rPr>
              <a:t>AHRQ Safety Program for Telemedicine</a:t>
            </a:r>
          </a:p>
        </p:txBody>
      </p:sp>
      <p:sp>
        <p:nvSpPr>
          <p:cNvPr id="17" name="TextBox 16">
            <a:extLst>
              <a:ext uri="{FF2B5EF4-FFF2-40B4-BE49-F238E27FC236}">
                <a16:creationId xmlns:a16="http://schemas.microsoft.com/office/drawing/2014/main" id="{1ABB6CBD-4FD0-3AC7-DD3E-92F2A8B70497}"/>
              </a:ext>
            </a:extLst>
          </p:cNvPr>
          <p:cNvSpPr txBox="1"/>
          <p:nvPr userDrawn="1"/>
        </p:nvSpPr>
        <p:spPr>
          <a:xfrm>
            <a:off x="10062526" y="7176359"/>
            <a:ext cx="3755074" cy="324833"/>
          </a:xfrm>
          <a:prstGeom prst="rect">
            <a:avLst/>
          </a:prstGeom>
          <a:noFill/>
        </p:spPr>
        <p:txBody>
          <a:bodyPr wrap="square">
            <a:spAutoFit/>
          </a:bodyPr>
          <a:lstStyle/>
          <a:p>
            <a:pPr algn="r"/>
            <a:r>
              <a:rPr lang="en-US" sz="1511" dirty="0">
                <a:latin typeface="Arial" panose="020B0604020202020204" pitchFamily="34" charset="0"/>
                <a:cs typeface="Arial" panose="020B0604020202020204" pitchFamily="34" charset="0"/>
              </a:rPr>
              <a:t>Recruitment Webinar </a:t>
            </a:r>
          </a:p>
        </p:txBody>
      </p:sp>
    </p:spTree>
    <p:extLst>
      <p:ext uri="{BB962C8B-B14F-4D97-AF65-F5344CB8AC3E}">
        <p14:creationId xmlns:p14="http://schemas.microsoft.com/office/powerpoint/2010/main" val="28078112"/>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4352" userDrawn="1">
          <p15:clr>
            <a:srgbClr val="FBAE40"/>
          </p15:clr>
        </p15:guide>
        <p15:guide id="3" orient="horz" pos="1008" userDrawn="1">
          <p15:clr>
            <a:srgbClr val="FBAE40"/>
          </p15:clr>
        </p15:guide>
        <p15:guide id="4" pos="65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9960" y="413811"/>
            <a:ext cx="11917680" cy="150230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49960" y="2069042"/>
            <a:ext cx="1191768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49960" y="7203865"/>
            <a:ext cx="310896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AEFE5855-3AAB-4778-A114-5FF18E5C58C5}" type="datetimeFigureOut">
              <a:rPr lang="en-US" smtClean="0"/>
              <a:t>1/22/2024</a:t>
            </a:fld>
            <a:endParaRPr lang="en-US"/>
          </a:p>
        </p:txBody>
      </p:sp>
      <p:sp>
        <p:nvSpPr>
          <p:cNvPr id="5" name="Footer Placeholder 4"/>
          <p:cNvSpPr>
            <a:spLocks noGrp="1"/>
          </p:cNvSpPr>
          <p:nvPr>
            <p:ph type="ftr" sz="quarter" idx="3"/>
          </p:nvPr>
        </p:nvSpPr>
        <p:spPr>
          <a:xfrm>
            <a:off x="4577080" y="7203865"/>
            <a:ext cx="466344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758680" y="7203865"/>
            <a:ext cx="310896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BAF3441B-B4B6-447C-9611-13E5D5A45577}" type="slidenum">
              <a:rPr lang="en-US" smtClean="0"/>
              <a:t>‹#›</a:t>
            </a:fld>
            <a:endParaRPr lang="en-US"/>
          </a:p>
        </p:txBody>
      </p:sp>
    </p:spTree>
    <p:extLst>
      <p:ext uri="{BB962C8B-B14F-4D97-AF65-F5344CB8AC3E}">
        <p14:creationId xmlns:p14="http://schemas.microsoft.com/office/powerpoint/2010/main" val="4224891357"/>
      </p:ext>
    </p:extLst>
  </p:cSld>
  <p:clrMap bg1="lt1" tx1="dk1" bg2="lt2" tx2="dk2" accent1="accent1" accent2="accent2" accent3="accent3" accent4="accent4" accent5="accent5" accent6="accent6" hlink="hlink" folHlink="folHlink"/>
  <p:sldLayoutIdLst>
    <p:sldLayoutId id="2147483673" r:id="rId1"/>
    <p:sldLayoutId id="2147483693" r:id="rId2"/>
    <p:sldLayoutId id="2147483694" r:id="rId3"/>
    <p:sldLayoutId id="2147483695" r:id="rId4"/>
    <p:sldLayoutId id="2147483696" r:id="rId5"/>
    <p:sldLayoutId id="2147483697" r:id="rId6"/>
    <p:sldLayoutId id="2147483674" r:id="rId7"/>
    <p:sldLayoutId id="2147483675" r:id="rId8"/>
    <p:sldLayoutId id="2147483684" r:id="rId9"/>
    <p:sldLayoutId id="2147483699" r:id="rId10"/>
    <p:sldLayoutId id="2147483698" r:id="rId11"/>
    <p:sldLayoutId id="2147483700" r:id="rId12"/>
    <p:sldLayoutId id="2147483701" r:id="rId13"/>
    <p:sldLayoutId id="2147483702" r:id="rId14"/>
    <p:sldLayoutId id="2147483685" r:id="rId15"/>
    <p:sldLayoutId id="2147483686" r:id="rId16"/>
    <p:sldLayoutId id="2147483676" r:id="rId17"/>
    <p:sldLayoutId id="2147483687" r:id="rId18"/>
    <p:sldLayoutId id="2147483688" r:id="rId19"/>
    <p:sldLayoutId id="2147483689" r:id="rId20"/>
    <p:sldLayoutId id="2147483691" r:id="rId21"/>
    <p:sldLayoutId id="2147483692" r:id="rId22"/>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48" userDrawn="1">
          <p15:clr>
            <a:srgbClr val="F26B43"/>
          </p15:clr>
        </p15:guide>
        <p15:guide id="2" pos="435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31.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0.xml"/><Relationship Id="rId5" Type="http://schemas.openxmlformats.org/officeDocument/2006/relationships/hyperlink" Target="mailto:SafetyProgram4Telemedicine@norc.org" TargetMode="External"/><Relationship Id="rId4" Type="http://schemas.openxmlformats.org/officeDocument/2006/relationships/hyperlink" Target="http://safetyprogram4telemedicine.org/"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dx.doi.org/10.1542/peds.2018-2491"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mailto:SafetyProgram4Telemedicine@norc.org"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2.jf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A0B05-8CB5-7A0C-B98D-1B2A2EBA92F8}"/>
              </a:ext>
            </a:extLst>
          </p:cNvPr>
          <p:cNvSpPr>
            <a:spLocks noGrp="1"/>
          </p:cNvSpPr>
          <p:nvPr>
            <p:ph type="ctrTitle"/>
          </p:nvPr>
        </p:nvSpPr>
        <p:spPr>
          <a:xfrm>
            <a:off x="859613" y="1272012"/>
            <a:ext cx="12098374" cy="4534428"/>
          </a:xfrm>
        </p:spPr>
        <p:txBody>
          <a:bodyPr anchor="ctr">
            <a:noAutofit/>
          </a:bodyPr>
          <a:lstStyle/>
          <a:p>
            <a:r>
              <a:rPr lang="en-US" dirty="0"/>
              <a:t>AHRQ Safety Program for Telemedicine: </a:t>
            </a:r>
            <a:br>
              <a:rPr lang="en-US" dirty="0"/>
            </a:br>
            <a:r>
              <a:rPr lang="en-US" dirty="0"/>
              <a:t>Improving Antibiotic Use</a:t>
            </a:r>
          </a:p>
        </p:txBody>
      </p:sp>
      <p:grpSp>
        <p:nvGrpSpPr>
          <p:cNvPr id="3" name="Group 2" descr="Series of 4 Logos for NORC at the University of Chicago, Baylor College of Medicine, Johns Hopkins Medicine, and the Postgraduate Institute for Medicine.">
            <a:extLst>
              <a:ext uri="{FF2B5EF4-FFF2-40B4-BE49-F238E27FC236}">
                <a16:creationId xmlns:a16="http://schemas.microsoft.com/office/drawing/2014/main" id="{7D7A1164-9C07-D0D0-E79E-E8D5C61D41EE}"/>
              </a:ext>
            </a:extLst>
          </p:cNvPr>
          <p:cNvGrpSpPr/>
          <p:nvPr/>
        </p:nvGrpSpPr>
        <p:grpSpPr>
          <a:xfrm>
            <a:off x="2890152" y="5888418"/>
            <a:ext cx="8037296" cy="868815"/>
            <a:chOff x="2187360" y="5810087"/>
            <a:chExt cx="8037296" cy="868815"/>
          </a:xfrm>
        </p:grpSpPr>
        <p:pic>
          <p:nvPicPr>
            <p:cNvPr id="17" name="Picture 16" descr="Logo&#10;&#10;Description automatically generated">
              <a:extLst>
                <a:ext uri="{FF2B5EF4-FFF2-40B4-BE49-F238E27FC236}">
                  <a16:creationId xmlns:a16="http://schemas.microsoft.com/office/drawing/2014/main" id="{0FE8C6E5-71F7-B605-DB0A-B79597904B6F}"/>
                </a:ext>
              </a:extLst>
            </p:cNvPr>
            <p:cNvPicPr>
              <a:picLocks noChangeAspect="1"/>
            </p:cNvPicPr>
            <p:nvPr/>
          </p:nvPicPr>
          <p:blipFill rotWithShape="1">
            <a:blip r:embed="rId3"/>
            <a:srcRect l="1221"/>
            <a:stretch/>
          </p:blipFill>
          <p:spPr bwMode="auto">
            <a:xfrm>
              <a:off x="2187360" y="6029520"/>
              <a:ext cx="2427937" cy="429947"/>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31E683B6-B738-0824-EB69-743E6EE224B8}"/>
                </a:ext>
              </a:extLst>
            </p:cNvPr>
            <p:cNvPicPr>
              <a:picLocks noChangeAspect="1"/>
            </p:cNvPicPr>
            <p:nvPr/>
          </p:nvPicPr>
          <p:blipFill>
            <a:blip r:embed="rId4"/>
            <a:stretch>
              <a:fillRect/>
            </a:stretch>
          </p:blipFill>
          <p:spPr>
            <a:xfrm>
              <a:off x="4858568" y="5878254"/>
              <a:ext cx="2228850" cy="733425"/>
            </a:xfrm>
            <a:prstGeom prst="rect">
              <a:avLst/>
            </a:prstGeom>
          </p:spPr>
        </p:pic>
        <p:pic>
          <p:nvPicPr>
            <p:cNvPr id="1026" name="Picture 2">
              <a:extLst>
                <a:ext uri="{FF2B5EF4-FFF2-40B4-BE49-F238E27FC236}">
                  <a16:creationId xmlns:a16="http://schemas.microsoft.com/office/drawing/2014/main" id="{1F89967F-2CAE-B810-C647-0CAF530A2B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0689" y="5810087"/>
              <a:ext cx="2893967" cy="86881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54552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AB62ACF-68B7-A551-A66E-6FF9301CAE1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49960" y="2250727"/>
            <a:ext cx="11917680" cy="1432684"/>
          </a:xfrm>
          <a:prstGeom prst="rect">
            <a:avLst/>
          </a:prstGeom>
        </p:spPr>
      </p:pic>
      <p:sp>
        <p:nvSpPr>
          <p:cNvPr id="15" name="Title 1">
            <a:extLst>
              <a:ext uri="{FF2B5EF4-FFF2-40B4-BE49-F238E27FC236}">
                <a16:creationId xmlns:a16="http://schemas.microsoft.com/office/drawing/2014/main" id="{2E1419E4-A4B8-6E6E-DF5F-97984A30606F}"/>
              </a:ext>
            </a:extLst>
          </p:cNvPr>
          <p:cNvSpPr>
            <a:spLocks noGrp="1"/>
          </p:cNvSpPr>
          <p:nvPr>
            <p:ph type="title"/>
          </p:nvPr>
        </p:nvSpPr>
        <p:spPr/>
        <p:txBody>
          <a:bodyPr>
            <a:normAutofit/>
          </a:bodyPr>
          <a:lstStyle/>
          <a:p>
            <a:r>
              <a:rPr lang="en-US" b="1" dirty="0"/>
              <a:t>AHRQ Safety Program Timeline</a:t>
            </a:r>
          </a:p>
        </p:txBody>
      </p:sp>
      <p:sp>
        <p:nvSpPr>
          <p:cNvPr id="8" name="Slide Number Placeholder 7">
            <a:extLst>
              <a:ext uri="{FF2B5EF4-FFF2-40B4-BE49-F238E27FC236}">
                <a16:creationId xmlns:a16="http://schemas.microsoft.com/office/drawing/2014/main" id="{3678E970-B8FC-2242-58BD-781917E820E4}"/>
              </a:ext>
              <a:ext uri="{C183D7F6-B498-43B3-948B-1728B52AA6E4}">
                <adec:decorative xmlns:adec="http://schemas.microsoft.com/office/drawing/2017/decorative" val="1"/>
              </a:ext>
            </a:extLst>
          </p:cNvPr>
          <p:cNvSpPr>
            <a:spLocks noGrp="1"/>
          </p:cNvSpPr>
          <p:nvPr>
            <p:ph type="sldNum" sz="quarter" idx="12"/>
          </p:nvPr>
        </p:nvSpPr>
        <p:spPr/>
        <p:txBody>
          <a:bodyPr/>
          <a:lstStyle/>
          <a:p>
            <a:fld id="{BAF3441B-B4B6-447C-9611-13E5D5A45577}" type="slidenum">
              <a:rPr lang="en-US" smtClean="0">
                <a:solidFill>
                  <a:schemeClr val="tx1"/>
                </a:solidFill>
              </a:rPr>
              <a:t>10</a:t>
            </a:fld>
            <a:endParaRPr lang="en-US">
              <a:solidFill>
                <a:schemeClr val="tx1"/>
              </a:solidFill>
            </a:endParaRPr>
          </a:p>
        </p:txBody>
      </p:sp>
      <p:sp>
        <p:nvSpPr>
          <p:cNvPr id="17" name="Text Placeholder 3">
            <a:extLst>
              <a:ext uri="{FF2B5EF4-FFF2-40B4-BE49-F238E27FC236}">
                <a16:creationId xmlns:a16="http://schemas.microsoft.com/office/drawing/2014/main" id="{716BE183-E3E4-3CC8-13D9-57F2846FDE6B}"/>
              </a:ext>
            </a:extLst>
          </p:cNvPr>
          <p:cNvSpPr>
            <a:spLocks noGrp="1"/>
          </p:cNvSpPr>
          <p:nvPr>
            <p:ph type="body" sz="quarter" idx="14"/>
          </p:nvPr>
        </p:nvSpPr>
        <p:spPr/>
        <p:txBody>
          <a:bodyPr>
            <a:normAutofit/>
          </a:bodyPr>
          <a:lstStyle/>
          <a:p>
            <a:pPr marL="0" indent="0" algn="ctr">
              <a:buNone/>
            </a:pPr>
            <a:r>
              <a:rPr lang="da-DK" sz="3600" b="1" dirty="0">
                <a:solidFill>
                  <a:prstClr val="black"/>
                </a:solidFill>
              </a:rPr>
              <a:t>Participation Timeline</a:t>
            </a:r>
          </a:p>
        </p:txBody>
      </p:sp>
      <p:sp>
        <p:nvSpPr>
          <p:cNvPr id="18" name="Content Placeholder 2">
            <a:extLst>
              <a:ext uri="{FF2B5EF4-FFF2-40B4-BE49-F238E27FC236}">
                <a16:creationId xmlns:a16="http://schemas.microsoft.com/office/drawing/2014/main" id="{0C8A4212-F627-1BCD-984F-9EB0B3FC5731}"/>
              </a:ext>
            </a:extLst>
          </p:cNvPr>
          <p:cNvSpPr>
            <a:spLocks noGrp="1"/>
          </p:cNvSpPr>
          <p:nvPr>
            <p:ph type="body" sz="quarter" idx="15"/>
          </p:nvPr>
        </p:nvSpPr>
        <p:spPr/>
        <p:txBody>
          <a:bodyPr>
            <a:normAutofit lnSpcReduction="10000"/>
          </a:bodyPr>
          <a:lstStyle/>
          <a:p>
            <a:pPr marL="0" indent="0" algn="ctr" defTabSz="914400">
              <a:spcBef>
                <a:spcPts val="0"/>
              </a:spcBef>
              <a:spcAft>
                <a:spcPts val="1800"/>
              </a:spcAft>
              <a:buNone/>
              <a:defRPr/>
            </a:pPr>
            <a:r>
              <a:rPr lang="en-US" sz="2800" b="1" dirty="0">
                <a:solidFill>
                  <a:prstClr val="black"/>
                </a:solidFill>
                <a:latin typeface="Arial" panose="020B0604020202020204" pitchFamily="34" charset="0"/>
                <a:cs typeface="Arial" panose="020B0604020202020204" pitchFamily="34" charset="0"/>
              </a:rPr>
              <a:t>Onboarding</a:t>
            </a:r>
          </a:p>
          <a:p>
            <a:pPr marL="0" indent="0" algn="ctr" defTabSz="914400">
              <a:spcBef>
                <a:spcPts val="0"/>
              </a:spcBef>
              <a:spcAft>
                <a:spcPts val="1800"/>
              </a:spcAft>
              <a:buNone/>
              <a:defRPr/>
            </a:pPr>
            <a:r>
              <a:rPr lang="en-US" sz="2800" b="1" baseline="0" dirty="0">
                <a:solidFill>
                  <a:prstClr val="black"/>
                </a:solidFill>
                <a:latin typeface="Arial" panose="020B0604020202020204" pitchFamily="34" charset="0"/>
                <a:cs typeface="Arial" panose="020B0604020202020204" pitchFamily="34" charset="0"/>
              </a:rPr>
              <a:t>June 2024</a:t>
            </a:r>
            <a:endParaRPr lang="en-US" sz="2800" b="1" dirty="0">
              <a:solidFill>
                <a:prstClr val="black"/>
              </a:solidFill>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8CEB9CDD-26EF-D77A-350C-6EACCC9ECB51}"/>
              </a:ext>
            </a:extLst>
          </p:cNvPr>
          <p:cNvSpPr>
            <a:spLocks noGrp="1"/>
          </p:cNvSpPr>
          <p:nvPr>
            <p:ph type="body" sz="quarter" idx="17"/>
          </p:nvPr>
        </p:nvSpPr>
        <p:spPr/>
        <p:txBody>
          <a:bodyPr/>
          <a:lstStyle/>
          <a:p>
            <a:pPr marL="274320" lvl="2" indent="-182880" defTabSz="914400">
              <a:lnSpc>
                <a:spcPct val="100000"/>
              </a:lnSpc>
              <a:spcAft>
                <a:spcPts val="600"/>
              </a:spcAft>
              <a:defRPr/>
            </a:pPr>
            <a:r>
              <a:rPr lang="en-US" dirty="0">
                <a:solidFill>
                  <a:prstClr val="black"/>
                </a:solidFill>
              </a:rPr>
              <a:t>Identify a contact that can provide antibiotic prescribing and diagnoses data</a:t>
            </a:r>
          </a:p>
          <a:p>
            <a:pPr marL="274320" lvl="2" indent="-182880" defTabSz="914400">
              <a:lnSpc>
                <a:spcPct val="100000"/>
              </a:lnSpc>
              <a:spcAft>
                <a:spcPts val="600"/>
              </a:spcAft>
              <a:defRPr/>
            </a:pPr>
            <a:r>
              <a:rPr lang="en-US" dirty="0">
                <a:solidFill>
                  <a:prstClr val="black"/>
                </a:solidFill>
              </a:rPr>
              <a:t>Ensure all participants have access to the Safety Program website</a:t>
            </a:r>
          </a:p>
          <a:p>
            <a:pPr marL="274320" lvl="2" indent="-182880" defTabSz="914400">
              <a:lnSpc>
                <a:spcPct val="100000"/>
              </a:lnSpc>
              <a:spcAft>
                <a:spcPts val="600"/>
              </a:spcAft>
              <a:defRPr/>
            </a:pPr>
            <a:r>
              <a:rPr lang="en-US" dirty="0">
                <a:solidFill>
                  <a:prstClr val="black"/>
                </a:solidFill>
              </a:rPr>
              <a:t>Meet your Implementation Adviser</a:t>
            </a:r>
          </a:p>
          <a:p>
            <a:pPr marL="274320" lvl="2" indent="-182880" defTabSz="914400">
              <a:lnSpc>
                <a:spcPct val="100000"/>
              </a:lnSpc>
              <a:spcAft>
                <a:spcPts val="600"/>
              </a:spcAft>
              <a:defRPr/>
            </a:pPr>
            <a:r>
              <a:rPr lang="en-US" dirty="0">
                <a:solidFill>
                  <a:prstClr val="black"/>
                </a:solidFill>
              </a:rPr>
              <a:t>Attend the onboarding webinar</a:t>
            </a:r>
          </a:p>
        </p:txBody>
      </p:sp>
      <p:sp>
        <p:nvSpPr>
          <p:cNvPr id="20" name="Content Placeholder 4">
            <a:extLst>
              <a:ext uri="{FF2B5EF4-FFF2-40B4-BE49-F238E27FC236}">
                <a16:creationId xmlns:a16="http://schemas.microsoft.com/office/drawing/2014/main" id="{13A9D617-F28A-6A94-C64B-BEDA04AB389C}"/>
              </a:ext>
            </a:extLst>
          </p:cNvPr>
          <p:cNvSpPr>
            <a:spLocks noGrp="1"/>
          </p:cNvSpPr>
          <p:nvPr>
            <p:ph type="body" sz="quarter" idx="4294967295"/>
          </p:nvPr>
        </p:nvSpPr>
        <p:spPr>
          <a:xfrm>
            <a:off x="7728744" y="2433383"/>
            <a:ext cx="4860131" cy="1038704"/>
          </a:xfrm>
        </p:spPr>
        <p:txBody>
          <a:bodyPr>
            <a:noAutofit/>
          </a:bodyPr>
          <a:lstStyle/>
          <a:p>
            <a:pPr marL="0" indent="0" algn="ctr" defTabSz="914400">
              <a:lnSpc>
                <a:spcPct val="80000"/>
              </a:lnSpc>
              <a:spcBef>
                <a:spcPts val="0"/>
              </a:spcBef>
              <a:spcAft>
                <a:spcPts val="1800"/>
              </a:spcAft>
              <a:buNone/>
            </a:pPr>
            <a:r>
              <a:rPr lang="en-US" sz="2800" b="1" dirty="0">
                <a:solidFill>
                  <a:prstClr val="black"/>
                </a:solidFill>
                <a:latin typeface="Arial" panose="020B0604020202020204" pitchFamily="34" charset="0"/>
                <a:cs typeface="Arial" panose="020B0604020202020204" pitchFamily="34" charset="0"/>
              </a:rPr>
              <a:t>Program Implementation</a:t>
            </a:r>
          </a:p>
          <a:p>
            <a:pPr marL="0" indent="0" algn="ctr" defTabSz="914400">
              <a:lnSpc>
                <a:spcPct val="80000"/>
              </a:lnSpc>
              <a:spcBef>
                <a:spcPts val="0"/>
              </a:spcBef>
              <a:spcAft>
                <a:spcPts val="1800"/>
              </a:spcAft>
              <a:buNone/>
            </a:pPr>
            <a:r>
              <a:rPr lang="en-US" sz="2800" b="1" dirty="0">
                <a:solidFill>
                  <a:prstClr val="black"/>
                </a:solidFill>
                <a:latin typeface="Arial" panose="020B0604020202020204" pitchFamily="34" charset="0"/>
                <a:cs typeface="Arial" panose="020B0604020202020204" pitchFamily="34" charset="0"/>
              </a:rPr>
              <a:t>July 2024 – November 2025</a:t>
            </a:r>
          </a:p>
        </p:txBody>
      </p:sp>
      <p:sp>
        <p:nvSpPr>
          <p:cNvPr id="7" name="Text Placeholder 6">
            <a:extLst>
              <a:ext uri="{FF2B5EF4-FFF2-40B4-BE49-F238E27FC236}">
                <a16:creationId xmlns:a16="http://schemas.microsoft.com/office/drawing/2014/main" id="{BBA44575-612F-7162-DE9B-6F011FDAFA6B}"/>
              </a:ext>
            </a:extLst>
          </p:cNvPr>
          <p:cNvSpPr>
            <a:spLocks noGrp="1"/>
          </p:cNvSpPr>
          <p:nvPr>
            <p:ph type="body" sz="quarter" idx="4294967295"/>
          </p:nvPr>
        </p:nvSpPr>
        <p:spPr>
          <a:xfrm>
            <a:off x="7728744" y="3804429"/>
            <a:ext cx="4972843" cy="3190110"/>
          </a:xfrm>
        </p:spPr>
        <p:txBody>
          <a:bodyPr>
            <a:normAutofit/>
          </a:bodyPr>
          <a:lstStyle/>
          <a:p>
            <a:pPr marL="274320" lvl="2" indent="-182880" defTabSz="914400">
              <a:lnSpc>
                <a:spcPct val="100000"/>
              </a:lnSpc>
              <a:spcAft>
                <a:spcPts val="600"/>
              </a:spcAft>
              <a:defRPr/>
            </a:pPr>
            <a:r>
              <a:rPr lang="en-US" sz="2000" dirty="0">
                <a:solidFill>
                  <a:prstClr val="black"/>
                </a:solidFill>
                <a:latin typeface="Arial" panose="020B0604020202020204" pitchFamily="34" charset="0"/>
                <a:cs typeface="Arial" panose="020B0604020202020204" pitchFamily="34" charset="0"/>
              </a:rPr>
              <a:t>Participate in short monthly educational webinars</a:t>
            </a:r>
          </a:p>
          <a:p>
            <a:pPr marL="274320" lvl="2" indent="-182880" defTabSz="914400">
              <a:lnSpc>
                <a:spcPct val="100000"/>
              </a:lnSpc>
              <a:spcAft>
                <a:spcPts val="600"/>
              </a:spcAft>
              <a:defRPr/>
            </a:pPr>
            <a:r>
              <a:rPr lang="en-US" sz="2000" dirty="0">
                <a:solidFill>
                  <a:prstClr val="black"/>
                </a:solidFill>
                <a:latin typeface="Arial" panose="020B0604020202020204" pitchFamily="34" charset="0"/>
                <a:cs typeface="Arial" panose="020B0604020202020204" pitchFamily="34" charset="0"/>
              </a:rPr>
              <a:t>Attend optional office hours for clinical management questions </a:t>
            </a:r>
          </a:p>
          <a:p>
            <a:pPr marL="274320" lvl="2" indent="-182880" defTabSz="914400">
              <a:lnSpc>
                <a:spcPct val="100000"/>
              </a:lnSpc>
              <a:spcAft>
                <a:spcPts val="600"/>
              </a:spcAft>
              <a:defRPr/>
            </a:pPr>
            <a:r>
              <a:rPr lang="en-US" sz="2000" dirty="0">
                <a:solidFill>
                  <a:prstClr val="black"/>
                </a:solidFill>
                <a:latin typeface="Arial" panose="020B0604020202020204" pitchFamily="34" charset="0"/>
                <a:cs typeface="Arial" panose="020B0604020202020204" pitchFamily="34" charset="0"/>
              </a:rPr>
              <a:t>Complete data collection forms</a:t>
            </a:r>
          </a:p>
          <a:p>
            <a:pPr marL="274320" lvl="2" indent="-182880" defTabSz="914400">
              <a:lnSpc>
                <a:spcPct val="100000"/>
              </a:lnSpc>
              <a:spcAft>
                <a:spcPts val="600"/>
              </a:spcAft>
              <a:defRPr/>
            </a:pPr>
            <a:r>
              <a:rPr lang="en-US" sz="2000" dirty="0">
                <a:solidFill>
                  <a:prstClr val="black"/>
                </a:solidFill>
                <a:latin typeface="Arial" panose="020B0604020202020204" pitchFamily="34" charset="0"/>
                <a:cs typeface="Arial" panose="020B0604020202020204" pitchFamily="34" charset="0"/>
              </a:rPr>
              <a:t>Participate in monthly calls with your Implementation Adviser to assess progress</a:t>
            </a:r>
          </a:p>
        </p:txBody>
      </p:sp>
    </p:spTree>
    <p:extLst>
      <p:ext uri="{BB962C8B-B14F-4D97-AF65-F5344CB8AC3E}">
        <p14:creationId xmlns:p14="http://schemas.microsoft.com/office/powerpoint/2010/main" val="1359338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9D848-66AD-86F0-02CB-3BD0457FBF36}"/>
              </a:ext>
            </a:extLst>
          </p:cNvPr>
          <p:cNvSpPr>
            <a:spLocks noGrp="1"/>
          </p:cNvSpPr>
          <p:nvPr>
            <p:ph type="title"/>
          </p:nvPr>
        </p:nvSpPr>
        <p:spPr/>
        <p:txBody>
          <a:bodyPr>
            <a:noAutofit/>
          </a:bodyPr>
          <a:lstStyle/>
          <a:p>
            <a:r>
              <a:rPr lang="en-US" sz="4000" b="1" dirty="0"/>
              <a:t>Data Collection From Participating Practices</a:t>
            </a:r>
          </a:p>
        </p:txBody>
      </p:sp>
      <p:sp>
        <p:nvSpPr>
          <p:cNvPr id="4" name="Text Placeholder 3">
            <a:extLst>
              <a:ext uri="{FF2B5EF4-FFF2-40B4-BE49-F238E27FC236}">
                <a16:creationId xmlns:a16="http://schemas.microsoft.com/office/drawing/2014/main" id="{5353FE54-7C4D-FEDF-4E80-7C05B71DA4C4}"/>
              </a:ext>
            </a:extLst>
          </p:cNvPr>
          <p:cNvSpPr>
            <a:spLocks noGrp="1"/>
          </p:cNvSpPr>
          <p:nvPr>
            <p:ph type="body" sz="quarter" idx="13"/>
          </p:nvPr>
        </p:nvSpPr>
        <p:spPr/>
        <p:txBody>
          <a:bodyPr/>
          <a:lstStyle/>
          <a:p>
            <a:r>
              <a:rPr lang="en-US" sz="2800" b="1" dirty="0"/>
              <a:t>Throughout the program, practices will:</a:t>
            </a:r>
          </a:p>
        </p:txBody>
      </p:sp>
      <p:sp>
        <p:nvSpPr>
          <p:cNvPr id="8" name="Slide Number Placeholder 7">
            <a:extLst>
              <a:ext uri="{FF2B5EF4-FFF2-40B4-BE49-F238E27FC236}">
                <a16:creationId xmlns:a16="http://schemas.microsoft.com/office/drawing/2014/main" id="{3678E970-B8FC-2242-58BD-781917E820E4}"/>
              </a:ext>
              <a:ext uri="{C183D7F6-B498-43B3-948B-1728B52AA6E4}">
                <adec:decorative xmlns:adec="http://schemas.microsoft.com/office/drawing/2017/decorative" val="1"/>
              </a:ext>
            </a:extLst>
          </p:cNvPr>
          <p:cNvSpPr>
            <a:spLocks noGrp="1"/>
          </p:cNvSpPr>
          <p:nvPr>
            <p:ph type="sldNum" sz="quarter" idx="12"/>
          </p:nvPr>
        </p:nvSpPr>
        <p:spPr/>
        <p:txBody>
          <a:bodyPr/>
          <a:lstStyle/>
          <a:p>
            <a:fld id="{BAF3441B-B4B6-447C-9611-13E5D5A45577}" type="slidenum">
              <a:rPr lang="en-US" smtClean="0">
                <a:solidFill>
                  <a:schemeClr val="tx1"/>
                </a:solidFill>
              </a:rPr>
              <a:t>11</a:t>
            </a:fld>
            <a:endParaRPr lang="en-US">
              <a:solidFill>
                <a:schemeClr val="tx1"/>
              </a:solidFill>
            </a:endParaRPr>
          </a:p>
        </p:txBody>
      </p:sp>
      <p:sp>
        <p:nvSpPr>
          <p:cNvPr id="5" name="Text Placeholder 4">
            <a:extLst>
              <a:ext uri="{FF2B5EF4-FFF2-40B4-BE49-F238E27FC236}">
                <a16:creationId xmlns:a16="http://schemas.microsoft.com/office/drawing/2014/main" id="{9CA64F68-DF0F-0F17-3F0A-EC1CAF68ED1D}"/>
              </a:ext>
            </a:extLst>
          </p:cNvPr>
          <p:cNvSpPr>
            <a:spLocks noGrp="1"/>
          </p:cNvSpPr>
          <p:nvPr>
            <p:ph type="body" sz="quarter" idx="14"/>
          </p:nvPr>
        </p:nvSpPr>
        <p:spPr/>
        <p:txBody>
          <a:bodyPr/>
          <a:lstStyle/>
          <a:p>
            <a:pPr marL="0" marR="0" indent="0" algn="l" rtl="0" eaLnBrk="1" fontAlgn="auto" latinLnBrk="0" hangingPunct="1">
              <a:lnSpc>
                <a:spcPct val="250000"/>
              </a:lnSpc>
              <a:spcBef>
                <a:spcPts val="0"/>
              </a:spcBef>
              <a:spcAft>
                <a:spcPts val="0"/>
              </a:spcAft>
            </a:pPr>
            <a:r>
              <a:rPr lang="en-US" sz="2400" b="0" i="0" u="none" strike="noStrike" kern="1200" dirty="0">
                <a:solidFill>
                  <a:srgbClr val="000000"/>
                </a:solidFill>
                <a:effectLst/>
                <a:latin typeface="Arial" panose="020B0604020202020204" pitchFamily="34" charset="0"/>
                <a:cs typeface="Arial" panose="020B0604020202020204" pitchFamily="34" charset="0"/>
              </a:rPr>
              <a:t>Complete baseline and endline surveys</a:t>
            </a:r>
            <a:endParaRPr lang="en-US" sz="2400" b="0" i="0" u="none" strike="noStrike" dirty="0">
              <a:effectLst/>
              <a:latin typeface="Arial" panose="020B0604020202020204" pitchFamily="34" charset="0"/>
              <a:cs typeface="Arial" panose="020B0604020202020204" pitchFamily="34" charset="0"/>
            </a:endParaRPr>
          </a:p>
          <a:p>
            <a:pPr marL="0" marR="0" indent="0" algn="l" rtl="0" eaLnBrk="1" fontAlgn="auto" latinLnBrk="0" hangingPunct="1">
              <a:lnSpc>
                <a:spcPct val="250000"/>
              </a:lnSpc>
              <a:spcBef>
                <a:spcPts val="0"/>
              </a:spcBef>
              <a:spcAft>
                <a:spcPts val="0"/>
              </a:spcAft>
            </a:pPr>
            <a:r>
              <a:rPr lang="en-US" sz="2400" b="0" i="0" u="none" strike="noStrike" kern="1200" dirty="0">
                <a:solidFill>
                  <a:srgbClr val="000000"/>
                </a:solidFill>
                <a:effectLst/>
                <a:latin typeface="Arial" panose="020B0604020202020204" pitchFamily="34" charset="0"/>
                <a:cs typeface="Arial" panose="020B0604020202020204" pitchFamily="34" charset="0"/>
              </a:rPr>
              <a:t>Provide quarterly antibiotic prescription data extractions</a:t>
            </a:r>
            <a:endParaRPr lang="en-US" sz="2400" b="0" i="0" u="none" strike="noStrike" dirty="0">
              <a:effectLst/>
              <a:latin typeface="Arial" panose="020B0604020202020204" pitchFamily="34" charset="0"/>
              <a:cs typeface="Arial" panose="020B0604020202020204" pitchFamily="34" charset="0"/>
            </a:endParaRPr>
          </a:p>
          <a:p>
            <a:pPr marL="0" marR="0" indent="0" algn="l" rtl="0" eaLnBrk="1" fontAlgn="auto" latinLnBrk="0" hangingPunct="1">
              <a:lnSpc>
                <a:spcPct val="250000"/>
              </a:lnSpc>
              <a:spcBef>
                <a:spcPts val="0"/>
              </a:spcBef>
              <a:spcAft>
                <a:spcPts val="0"/>
              </a:spcAft>
            </a:pPr>
            <a:r>
              <a:rPr lang="en-US" sz="2400" b="0" i="0" u="none" strike="noStrike" kern="1200" dirty="0">
                <a:solidFill>
                  <a:srgbClr val="000000"/>
                </a:solidFill>
                <a:effectLst/>
                <a:latin typeface="Arial" panose="020B0604020202020204" pitchFamily="34" charset="0"/>
                <a:cs typeface="Arial" panose="020B0604020202020204" pitchFamily="34" charset="0"/>
              </a:rPr>
              <a:t>Participate in optional (voluntary) interviews</a:t>
            </a:r>
            <a:endParaRPr lang="en-US" sz="2400" b="0" i="0" u="none" strike="noStrike" dirty="0">
              <a:effectLst/>
              <a:latin typeface="Arial" panose="020B0604020202020204" pitchFamily="34" charset="0"/>
              <a:cs typeface="Arial" panose="020B0604020202020204" pitchFamily="34" charset="0"/>
            </a:endParaRPr>
          </a:p>
          <a:p>
            <a:endParaRPr lang="en-US" dirty="0"/>
          </a:p>
        </p:txBody>
      </p:sp>
      <p:sp>
        <p:nvSpPr>
          <p:cNvPr id="6" name="Text Placeholder 5">
            <a:extLst>
              <a:ext uri="{FF2B5EF4-FFF2-40B4-BE49-F238E27FC236}">
                <a16:creationId xmlns:a16="http://schemas.microsoft.com/office/drawing/2014/main" id="{E0FB6A06-E952-08FB-C8A4-91CB5857C300}"/>
              </a:ext>
            </a:extLst>
          </p:cNvPr>
          <p:cNvSpPr>
            <a:spLocks noGrp="1"/>
          </p:cNvSpPr>
          <p:nvPr>
            <p:ph type="body" sz="quarter" idx="15"/>
          </p:nvPr>
        </p:nvSpPr>
        <p:spPr>
          <a:xfrm>
            <a:off x="1633219" y="4445806"/>
            <a:ext cx="10551162" cy="2218246"/>
          </a:xfrm>
        </p:spPr>
        <p:txBody>
          <a:bodyPr>
            <a:normAutofit fontScale="92500" lnSpcReduction="10000"/>
          </a:bodyPr>
          <a:lstStyle/>
          <a:p>
            <a:pPr>
              <a:spcAft>
                <a:spcPts val="1200"/>
              </a:spcAft>
            </a:pPr>
            <a:r>
              <a:rPr lang="en-US" sz="2600" dirty="0">
                <a:latin typeface="Arial" panose="020B0604020202020204" pitchFamily="34" charset="0"/>
                <a:cs typeface="Arial" panose="020B0604020202020204" pitchFamily="34" charset="0"/>
              </a:rPr>
              <a:t>EHR-based clinical measures include:</a:t>
            </a:r>
          </a:p>
          <a:p>
            <a:pPr marL="285750" indent="-285750">
              <a:buFont typeface="Arial" panose="020B0604020202020204" pitchFamily="34" charset="0"/>
              <a:buChar char="•"/>
            </a:pPr>
            <a:r>
              <a:rPr lang="en-US" sz="2600" dirty="0">
                <a:solidFill>
                  <a:srgbClr val="000000"/>
                </a:solidFill>
                <a:latin typeface="Arial" panose="020B0604020202020204" pitchFamily="34" charset="0"/>
                <a:ea typeface="Calibri" panose="020F0502020204030204" pitchFamily="34" charset="0"/>
                <a:cs typeface="Arial" panose="020B0604020202020204" pitchFamily="34" charset="0"/>
              </a:rPr>
              <a:t>Antibiotic prescriptions per 100 respiratory tract infection (RTI)-related telemedicine visits</a:t>
            </a:r>
          </a:p>
          <a:p>
            <a:pPr marL="285750" indent="-285750">
              <a:buFont typeface="Arial" panose="020B0604020202020204" pitchFamily="34" charset="0"/>
              <a:buChar char="•"/>
            </a:pPr>
            <a:r>
              <a:rPr lang="en-US" sz="2600" dirty="0">
                <a:solidFill>
                  <a:srgbClr val="000000"/>
                </a:solidFill>
                <a:latin typeface="Arial" panose="020B0604020202020204" pitchFamily="34" charset="0"/>
                <a:ea typeface="Calibri" panose="020F0502020204030204" pitchFamily="34" charset="0"/>
                <a:cs typeface="Arial" panose="020B0604020202020204" pitchFamily="34" charset="0"/>
              </a:rPr>
              <a:t>Antibiotic prescriptions per 100 antibiotic-inappropriate respiratory tract infection (RTI)-related telemedicine visits</a:t>
            </a:r>
            <a:endParaRPr lang="en-US" sz="2600" dirty="0">
              <a:latin typeface="Arial" panose="020B0604020202020204" pitchFamily="34" charset="0"/>
              <a:ea typeface="Times New Roman" panose="02020603050405020304" pitchFamily="18" charset="0"/>
              <a:cs typeface="Arial" panose="020B0604020202020204" pitchFamily="34" charset="0"/>
            </a:endParaRPr>
          </a:p>
        </p:txBody>
      </p:sp>
      <p:pic>
        <p:nvPicPr>
          <p:cNvPr id="14" name="Graphic 13">
            <a:extLst>
              <a:ext uri="{FF2B5EF4-FFF2-40B4-BE49-F238E27FC236}">
                <a16:creationId xmlns:a16="http://schemas.microsoft.com/office/drawing/2014/main" id="{21922C64-84C3-102A-AF9E-54C04418F44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41496" y="1704020"/>
            <a:ext cx="664845" cy="664845"/>
          </a:xfrm>
          <a:prstGeom prst="rect">
            <a:avLst/>
          </a:prstGeom>
        </p:spPr>
      </p:pic>
      <p:pic>
        <p:nvPicPr>
          <p:cNvPr id="15" name="Graphic 14">
            <a:extLst>
              <a:ext uri="{FF2B5EF4-FFF2-40B4-BE49-F238E27FC236}">
                <a16:creationId xmlns:a16="http://schemas.microsoft.com/office/drawing/2014/main" id="{2FEA8F17-7542-79AD-9517-C05E39F77D0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41496" y="2608726"/>
            <a:ext cx="664845" cy="664845"/>
          </a:xfrm>
          <a:prstGeom prst="rect">
            <a:avLst/>
          </a:prstGeom>
        </p:spPr>
      </p:pic>
      <p:pic>
        <p:nvPicPr>
          <p:cNvPr id="16" name="Graphic 15">
            <a:extLst>
              <a:ext uri="{FF2B5EF4-FFF2-40B4-BE49-F238E27FC236}">
                <a16:creationId xmlns:a16="http://schemas.microsoft.com/office/drawing/2014/main" id="{F14B4ABB-FC33-7B5A-E71B-F01896B9718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41495" y="3553773"/>
            <a:ext cx="664845" cy="664845"/>
          </a:xfrm>
          <a:prstGeom prst="rect">
            <a:avLst/>
          </a:prstGeom>
        </p:spPr>
      </p:pic>
      <p:sp>
        <p:nvSpPr>
          <p:cNvPr id="18" name="Rectangle: Rounded Corners 17">
            <a:extLst>
              <a:ext uri="{FF2B5EF4-FFF2-40B4-BE49-F238E27FC236}">
                <a16:creationId xmlns:a16="http://schemas.microsoft.com/office/drawing/2014/main" id="{136EEC03-D0F5-7DC5-8237-190ABB15A9D2}"/>
              </a:ext>
              <a:ext uri="{C183D7F6-B498-43B3-948B-1728B52AA6E4}">
                <adec:decorative xmlns:adec="http://schemas.microsoft.com/office/drawing/2017/decorative" val="1"/>
              </a:ext>
            </a:extLst>
          </p:cNvPr>
          <p:cNvSpPr/>
          <p:nvPr/>
        </p:nvSpPr>
        <p:spPr>
          <a:xfrm>
            <a:off x="1241495" y="4310460"/>
            <a:ext cx="11051361" cy="2460416"/>
          </a:xfrm>
          <a:prstGeom prst="roundRect">
            <a:avLst/>
          </a:prstGeom>
          <a:noFill/>
          <a:ln w="38100">
            <a:solidFill>
              <a:srgbClr val="037DA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Tree>
    <p:extLst>
      <p:ext uri="{BB962C8B-B14F-4D97-AF65-F5344CB8AC3E}">
        <p14:creationId xmlns:p14="http://schemas.microsoft.com/office/powerpoint/2010/main" val="3085769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9D848-66AD-86F0-02CB-3BD0457FBF36}"/>
              </a:ext>
            </a:extLst>
          </p:cNvPr>
          <p:cNvSpPr>
            <a:spLocks noGrp="1"/>
          </p:cNvSpPr>
          <p:nvPr>
            <p:ph type="title"/>
          </p:nvPr>
        </p:nvSpPr>
        <p:spPr/>
        <p:txBody>
          <a:bodyPr>
            <a:noAutofit/>
          </a:bodyPr>
          <a:lstStyle/>
          <a:p>
            <a:r>
              <a:rPr lang="en-US" b="1" dirty="0">
                <a:latin typeface="Arial"/>
                <a:ea typeface="+mj-lt"/>
                <a:cs typeface="Arial"/>
              </a:rPr>
              <a:t>Data Confidentiality</a:t>
            </a:r>
          </a:p>
        </p:txBody>
      </p:sp>
      <p:sp>
        <p:nvSpPr>
          <p:cNvPr id="3" name="Content Placeholder 2">
            <a:extLst>
              <a:ext uri="{FF2B5EF4-FFF2-40B4-BE49-F238E27FC236}">
                <a16:creationId xmlns:a16="http://schemas.microsoft.com/office/drawing/2014/main" id="{C87AC191-CE75-D60E-089F-3A1EF438E803}"/>
              </a:ext>
            </a:extLst>
          </p:cNvPr>
          <p:cNvSpPr>
            <a:spLocks noGrp="1"/>
          </p:cNvSpPr>
          <p:nvPr>
            <p:ph type="body" sz="quarter" idx="13"/>
          </p:nvPr>
        </p:nvSpPr>
        <p:spPr/>
        <p:txBody>
          <a:bodyPr vert="horz" lIns="91440" tIns="45720" rIns="91440" bIns="45720" rtlCol="0" anchor="t">
            <a:normAutofit lnSpcReduction="10000"/>
          </a:bodyPr>
          <a:lstStyle/>
          <a:p>
            <a:r>
              <a:rPr lang="en-US" sz="2400" dirty="0">
                <a:latin typeface="Arial"/>
                <a:cs typeface="Arial"/>
              </a:rPr>
              <a:t>Data collected for the program will be de-identified</a:t>
            </a:r>
          </a:p>
          <a:p>
            <a:r>
              <a:rPr lang="en-US" sz="2400" dirty="0">
                <a:latin typeface="Arial"/>
                <a:cs typeface="Arial"/>
              </a:rPr>
              <a:t>Data collected will not identify patients</a:t>
            </a:r>
          </a:p>
          <a:p>
            <a:r>
              <a:rPr lang="en-US" sz="2400" dirty="0">
                <a:latin typeface="Arial"/>
                <a:cs typeface="Arial"/>
              </a:rPr>
              <a:t>Data on providers can be de-identified by the practice based on practice preference</a:t>
            </a:r>
          </a:p>
          <a:p>
            <a:r>
              <a:rPr lang="en-US" sz="2400" dirty="0">
                <a:latin typeface="Arial"/>
                <a:cs typeface="Arial"/>
              </a:rPr>
              <a:t>Data submission occurs via a secure portal</a:t>
            </a:r>
          </a:p>
          <a:p>
            <a:r>
              <a:rPr lang="en-US" sz="2400" dirty="0">
                <a:latin typeface="Arial"/>
                <a:cs typeface="Arial"/>
              </a:rPr>
              <a:t>Data are stored in a secure manner</a:t>
            </a:r>
          </a:p>
          <a:p>
            <a:r>
              <a:rPr lang="en-US" sz="2400" dirty="0">
                <a:solidFill>
                  <a:prstClr val="black"/>
                </a:solidFill>
              </a:rPr>
              <a:t>The Johns Hopkins Medicine IRB reviewed the project and determined it is Not Human Subjects Research, and rather quality improvement</a:t>
            </a:r>
          </a:p>
          <a:p>
            <a:r>
              <a:rPr lang="en-US" sz="2400" dirty="0">
                <a:solidFill>
                  <a:prstClr val="black"/>
                </a:solidFill>
              </a:rPr>
              <a:t>Individual sites are not expected to obtain local IRB review unless requested by their home institutions</a:t>
            </a:r>
          </a:p>
        </p:txBody>
      </p:sp>
      <p:sp>
        <p:nvSpPr>
          <p:cNvPr id="8" name="Slide Number Placeholder 7">
            <a:extLst>
              <a:ext uri="{FF2B5EF4-FFF2-40B4-BE49-F238E27FC236}">
                <a16:creationId xmlns:a16="http://schemas.microsoft.com/office/drawing/2014/main" id="{3678E970-B8FC-2242-58BD-781917E820E4}"/>
              </a:ext>
              <a:ext uri="{C183D7F6-B498-43B3-948B-1728B52AA6E4}">
                <adec:decorative xmlns:adec="http://schemas.microsoft.com/office/drawing/2017/decorative" val="1"/>
              </a:ext>
            </a:extLst>
          </p:cNvPr>
          <p:cNvSpPr>
            <a:spLocks noGrp="1"/>
          </p:cNvSpPr>
          <p:nvPr>
            <p:ph type="sldNum" sz="quarter" idx="12"/>
          </p:nvPr>
        </p:nvSpPr>
        <p:spPr/>
        <p:txBody>
          <a:bodyPr/>
          <a:lstStyle/>
          <a:p>
            <a:fld id="{BAF3441B-B4B6-447C-9611-13E5D5A45577}" type="slidenum">
              <a:rPr lang="en-US" smtClean="0">
                <a:solidFill>
                  <a:schemeClr val="tx1"/>
                </a:solidFill>
              </a:rPr>
              <a:t>12</a:t>
            </a:fld>
            <a:endParaRPr lang="en-US">
              <a:solidFill>
                <a:schemeClr val="tx1"/>
              </a:solidFill>
            </a:endParaRPr>
          </a:p>
        </p:txBody>
      </p:sp>
    </p:spTree>
    <p:extLst>
      <p:ext uri="{BB962C8B-B14F-4D97-AF65-F5344CB8AC3E}">
        <p14:creationId xmlns:p14="http://schemas.microsoft.com/office/powerpoint/2010/main" val="25006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7CD3A59C-EA7D-7F69-1C4D-1589641E082A}"/>
              </a:ext>
            </a:extLst>
          </p:cNvPr>
          <p:cNvSpPr>
            <a:spLocks noGrp="1"/>
          </p:cNvSpPr>
          <p:nvPr>
            <p:ph type="title"/>
          </p:nvPr>
        </p:nvSpPr>
        <p:spPr/>
        <p:txBody>
          <a:bodyPr>
            <a:normAutofit/>
          </a:bodyPr>
          <a:lstStyle/>
          <a:p>
            <a:r>
              <a:rPr lang="en-US" b="1" dirty="0"/>
              <a:t>Anticipated Outcomes of Participation</a:t>
            </a:r>
          </a:p>
        </p:txBody>
      </p:sp>
      <p:sp>
        <p:nvSpPr>
          <p:cNvPr id="16" name="Content Placeholder 2">
            <a:extLst>
              <a:ext uri="{FF2B5EF4-FFF2-40B4-BE49-F238E27FC236}">
                <a16:creationId xmlns:a16="http://schemas.microsoft.com/office/drawing/2014/main" id="{C38484F5-C98F-080B-0718-99D40C757B6B}"/>
              </a:ext>
            </a:extLst>
          </p:cNvPr>
          <p:cNvSpPr>
            <a:spLocks noGrp="1"/>
          </p:cNvSpPr>
          <p:nvPr>
            <p:ph type="body" sz="quarter" idx="13"/>
          </p:nvPr>
        </p:nvSpPr>
        <p:spPr>
          <a:xfrm>
            <a:off x="942109" y="1299145"/>
            <a:ext cx="6140616" cy="5174109"/>
          </a:xfrm>
        </p:spPr>
        <p:txBody>
          <a:bodyPr vert="horz" lIns="91440" tIns="45720" rIns="91440" bIns="45720" numCol="1" rtlCol="0" anchor="t">
            <a:noAutofit/>
          </a:bodyPr>
          <a:lstStyle/>
          <a:p>
            <a:pPr marL="342900" indent="-342900">
              <a:lnSpc>
                <a:spcPct val="100000"/>
              </a:lnSpc>
              <a:spcBef>
                <a:spcPts val="0"/>
              </a:spcBef>
              <a:spcAft>
                <a:spcPts val="1800"/>
              </a:spcAft>
              <a:buFont typeface="Symbol" panose="05050102010706020507" pitchFamily="18" charset="2"/>
              <a:buChar char=""/>
              <a:tabLst>
                <a:tab pos="228600" algn="l"/>
                <a:tab pos="457200" algn="l"/>
              </a:tabLst>
            </a:pPr>
            <a:r>
              <a:rPr lang="en-US" sz="2400" dirty="0">
                <a:ea typeface="Calibri" panose="020F0502020204030204" pitchFamily="34" charset="0"/>
                <a:cs typeface="Times New Roman" panose="02020603050405020304" pitchFamily="18" charset="0"/>
              </a:rPr>
              <a:t>U</a:t>
            </a:r>
            <a:r>
              <a:rPr lang="en-US" sz="2400" dirty="0">
                <a:latin typeface="Arial" panose="020B0604020202020204" pitchFamily="34" charset="0"/>
                <a:ea typeface="Calibri" panose="020F0502020204030204" pitchFamily="34" charset="0"/>
                <a:cs typeface="Times New Roman" panose="02020603050405020304" pitchFamily="18" charset="0"/>
              </a:rPr>
              <a:t>se telemedicine as a key tool for addressing infectious conditions</a:t>
            </a:r>
            <a:endParaRPr lang="en-US" sz="2400" dirty="0">
              <a:ea typeface="Calibri" panose="020F0502020204030204" pitchFamily="34" charset="0"/>
              <a:cs typeface="Times New Roman" panose="02020603050405020304" pitchFamily="18" charset="0"/>
            </a:endParaRPr>
          </a:p>
          <a:p>
            <a:pPr marL="342900" indent="-342900">
              <a:lnSpc>
                <a:spcPct val="100000"/>
              </a:lnSpc>
              <a:spcBef>
                <a:spcPts val="0"/>
              </a:spcBef>
              <a:spcAft>
                <a:spcPts val="1800"/>
              </a:spcAft>
              <a:buFont typeface="Symbol" panose="05050102010706020507" pitchFamily="18" charset="2"/>
              <a:buChar char=""/>
              <a:tabLst>
                <a:tab pos="228600" algn="l"/>
                <a:tab pos="457200" algn="l"/>
              </a:tabLst>
            </a:pPr>
            <a:r>
              <a:rPr lang="en-US" sz="2400" dirty="0">
                <a:latin typeface="Arial" panose="020B0604020202020204" pitchFamily="34" charset="0"/>
                <a:ea typeface="Calibri" panose="020F0502020204030204" pitchFamily="34" charset="0"/>
                <a:cs typeface="Times New Roman" panose="02020603050405020304" pitchFamily="18" charset="0"/>
              </a:rPr>
              <a:t>Improve patient safety culture and reduce harm from antibiotic side effects </a:t>
            </a:r>
            <a:endParaRPr lang="en-US" sz="2400" dirty="0">
              <a:ea typeface="Calibri" panose="020F0502020204030204" pitchFamily="34" charset="0"/>
              <a:cs typeface="Times New Roman" panose="02020603050405020304" pitchFamily="18" charset="0"/>
            </a:endParaRPr>
          </a:p>
          <a:p>
            <a:pPr marL="342900" indent="-342900">
              <a:lnSpc>
                <a:spcPct val="100000"/>
              </a:lnSpc>
              <a:spcBef>
                <a:spcPts val="0"/>
              </a:spcBef>
              <a:spcAft>
                <a:spcPts val="1800"/>
              </a:spcAft>
              <a:buFont typeface="Symbol" panose="05050102010706020507" pitchFamily="18" charset="2"/>
              <a:buChar char=""/>
              <a:tabLst>
                <a:tab pos="228600" algn="l"/>
                <a:tab pos="457200" algn="l"/>
              </a:tabLst>
            </a:pPr>
            <a:r>
              <a:rPr lang="en-US" sz="2400" dirty="0">
                <a:latin typeface="Arial" panose="020B0604020202020204" pitchFamily="34" charset="0"/>
                <a:ea typeface="Calibri" panose="020F0502020204030204" pitchFamily="34" charset="0"/>
                <a:cs typeface="Times New Roman" panose="02020603050405020304" pitchFamily="18" charset="0"/>
              </a:rPr>
              <a:t>Improve the patient-provider relationship by improving communication about appropriate antibiotics, while streamlining clinic visits</a:t>
            </a:r>
          </a:p>
          <a:p>
            <a:pPr marL="342900" indent="-342900">
              <a:lnSpc>
                <a:spcPct val="100000"/>
              </a:lnSpc>
              <a:spcBef>
                <a:spcPts val="0"/>
              </a:spcBef>
              <a:spcAft>
                <a:spcPts val="1800"/>
              </a:spcAft>
              <a:buFont typeface="Symbol" panose="05050102010706020507" pitchFamily="18" charset="2"/>
              <a:buChar char=""/>
              <a:tabLst>
                <a:tab pos="228600" algn="l"/>
                <a:tab pos="457200" algn="l"/>
              </a:tabLst>
            </a:pPr>
            <a:r>
              <a:rPr lang="en-US" sz="2400" dirty="0">
                <a:ea typeface="Garamond" panose="02020404030301010803" pitchFamily="18" charset="0"/>
                <a:cs typeface="Times New Roman" panose="02020603050405020304" pitchFamily="18" charset="0"/>
              </a:rPr>
              <a:t>Provide scripts for providers to use for patient portal messages and live patient interactions to decrease provider burden</a:t>
            </a:r>
            <a:endParaRPr lang="en-US" sz="2400" dirty="0">
              <a:latin typeface="Arial"/>
              <a:ea typeface="Garamond" panose="02020404030301010803" pitchFamily="18" charset="0"/>
              <a:cs typeface="Arial"/>
            </a:endParaRPr>
          </a:p>
        </p:txBody>
      </p:sp>
      <p:sp>
        <p:nvSpPr>
          <p:cNvPr id="8" name="Slide Number Placeholder 7">
            <a:extLst>
              <a:ext uri="{FF2B5EF4-FFF2-40B4-BE49-F238E27FC236}">
                <a16:creationId xmlns:a16="http://schemas.microsoft.com/office/drawing/2014/main" id="{3678E970-B8FC-2242-58BD-781917E820E4}"/>
              </a:ext>
              <a:ext uri="{C183D7F6-B498-43B3-948B-1728B52AA6E4}">
                <adec:decorative xmlns:adec="http://schemas.microsoft.com/office/drawing/2017/decorative" val="1"/>
              </a:ext>
            </a:extLst>
          </p:cNvPr>
          <p:cNvSpPr>
            <a:spLocks noGrp="1"/>
          </p:cNvSpPr>
          <p:nvPr>
            <p:ph type="sldNum" sz="quarter" idx="12"/>
          </p:nvPr>
        </p:nvSpPr>
        <p:spPr/>
        <p:txBody>
          <a:bodyPr/>
          <a:lstStyle/>
          <a:p>
            <a:fld id="{BAF3441B-B4B6-447C-9611-13E5D5A45577}" type="slidenum">
              <a:rPr lang="en-US" smtClean="0">
                <a:solidFill>
                  <a:schemeClr val="tx1"/>
                </a:solidFill>
              </a:rPr>
              <a:t>13</a:t>
            </a:fld>
            <a:endParaRPr lang="en-US">
              <a:solidFill>
                <a:schemeClr val="tx1"/>
              </a:solidFill>
            </a:endParaRPr>
          </a:p>
        </p:txBody>
      </p:sp>
      <p:pic>
        <p:nvPicPr>
          <p:cNvPr id="3" name="Picture 2">
            <a:extLst>
              <a:ext uri="{FF2B5EF4-FFF2-40B4-BE49-F238E27FC236}">
                <a16:creationId xmlns:a16="http://schemas.microsoft.com/office/drawing/2014/main" id="{1A58AE45-C5CB-7809-4B73-D8C6B2E7568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5546" y="2482272"/>
            <a:ext cx="4434869" cy="2807856"/>
          </a:xfrm>
          <a:prstGeom prst="rect">
            <a:avLst/>
          </a:prstGeom>
        </p:spPr>
      </p:pic>
    </p:spTree>
    <p:extLst>
      <p:ext uri="{BB962C8B-B14F-4D97-AF65-F5344CB8AC3E}">
        <p14:creationId xmlns:p14="http://schemas.microsoft.com/office/powerpoint/2010/main" val="3407057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C7A5A6-14BA-9F0D-446D-46A0F45B5AAC}"/>
              </a:ext>
              <a:ext uri="{C183D7F6-B498-43B3-948B-1728B52AA6E4}">
                <adec:decorative xmlns:adec="http://schemas.microsoft.com/office/drawing/2017/decorative" val="1"/>
              </a:ext>
            </a:extLst>
          </p:cNvPr>
          <p:cNvSpPr/>
          <p:nvPr/>
        </p:nvSpPr>
        <p:spPr>
          <a:xfrm>
            <a:off x="0" y="2217906"/>
            <a:ext cx="13817600" cy="2825582"/>
          </a:xfrm>
          <a:prstGeom prst="rect">
            <a:avLst/>
          </a:prstGeom>
          <a:solidFill>
            <a:srgbClr val="037D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73">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97183F85-D028-1C48-6D72-408D9339850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879600" y="1407165"/>
            <a:ext cx="10058400" cy="4366905"/>
          </a:xfrm>
          <a:prstGeom prst="rect">
            <a:avLst/>
          </a:prstGeom>
        </p:spPr>
      </p:pic>
      <p:sp>
        <p:nvSpPr>
          <p:cNvPr id="9" name="Title 8">
            <a:extLst>
              <a:ext uri="{FF2B5EF4-FFF2-40B4-BE49-F238E27FC236}">
                <a16:creationId xmlns:a16="http://schemas.microsoft.com/office/drawing/2014/main" id="{76003A4F-A436-0FD9-E460-2F5AF64571D6}"/>
              </a:ext>
            </a:extLst>
          </p:cNvPr>
          <p:cNvSpPr>
            <a:spLocks noGrp="1"/>
          </p:cNvSpPr>
          <p:nvPr>
            <p:ph type="title" idx="4294967295"/>
          </p:nvPr>
        </p:nvSpPr>
        <p:spPr>
          <a:xfrm>
            <a:off x="835491" y="2525817"/>
            <a:ext cx="6020002" cy="1192686"/>
          </a:xfrm>
        </p:spPr>
        <p:txBody>
          <a:bodyPr/>
          <a:lstStyle/>
          <a:p>
            <a:r>
              <a:rPr lang="en-US" b="1" dirty="0">
                <a:solidFill>
                  <a:schemeClr val="bg1"/>
                </a:solidFill>
                <a:latin typeface="Arial" panose="020B0604020202020204" pitchFamily="34" charset="0"/>
                <a:cs typeface="Arial" panose="020B0604020202020204" pitchFamily="34" charset="0"/>
              </a:rPr>
              <a:t>Thank You</a:t>
            </a:r>
          </a:p>
        </p:txBody>
      </p:sp>
      <p:sp>
        <p:nvSpPr>
          <p:cNvPr id="7" name="Text Placeholder 6">
            <a:extLst>
              <a:ext uri="{FF2B5EF4-FFF2-40B4-BE49-F238E27FC236}">
                <a16:creationId xmlns:a16="http://schemas.microsoft.com/office/drawing/2014/main" id="{88302EB0-20F8-41EE-7E19-E8F3ECEBAEDA}"/>
              </a:ext>
            </a:extLst>
          </p:cNvPr>
          <p:cNvSpPr>
            <a:spLocks noGrp="1"/>
          </p:cNvSpPr>
          <p:nvPr>
            <p:ph type="body" sz="quarter" idx="4294967295"/>
          </p:nvPr>
        </p:nvSpPr>
        <p:spPr>
          <a:xfrm>
            <a:off x="956169" y="3554386"/>
            <a:ext cx="4692791" cy="1356582"/>
          </a:xfrm>
        </p:spPr>
        <p:txBody>
          <a:bodyPr>
            <a:normAutofit fontScale="62500" lnSpcReduction="20000"/>
          </a:bodyPr>
          <a:lstStyle/>
          <a:p>
            <a:pPr marL="0" indent="0">
              <a:lnSpc>
                <a:spcPct val="120000"/>
              </a:lnSpc>
              <a:buNone/>
            </a:pPr>
            <a:r>
              <a:rPr lang="en-US" i="1" dirty="0">
                <a:solidFill>
                  <a:prstClr val="white"/>
                </a:solidFill>
                <a:latin typeface="Arial" panose="020B0604020202020204" pitchFamily="34" charset="0"/>
                <a:cs typeface="Arial" panose="020B0604020202020204" pitchFamily="34" charset="0"/>
              </a:rPr>
              <a:t>We look forward to working with you to improve antibiotic decision-making and patient safety for patients seen via telemedicine. </a:t>
            </a:r>
          </a:p>
        </p:txBody>
      </p:sp>
      <p:sp>
        <p:nvSpPr>
          <p:cNvPr id="3" name="Text Placeholder 2">
            <a:extLst>
              <a:ext uri="{FF2B5EF4-FFF2-40B4-BE49-F238E27FC236}">
                <a16:creationId xmlns:a16="http://schemas.microsoft.com/office/drawing/2014/main" id="{A5E5CE9F-B014-D342-8865-A90476496424}"/>
              </a:ext>
            </a:extLst>
          </p:cNvPr>
          <p:cNvSpPr>
            <a:spLocks noGrp="1"/>
          </p:cNvSpPr>
          <p:nvPr>
            <p:ph type="body" sz="quarter" idx="4294967295"/>
          </p:nvPr>
        </p:nvSpPr>
        <p:spPr>
          <a:xfrm>
            <a:off x="7267526" y="2235201"/>
            <a:ext cx="4234377" cy="3091543"/>
          </a:xfrm>
        </p:spPr>
        <p:txBody>
          <a:bodyPr>
            <a:normAutofit fontScale="55000" lnSpcReduction="20000"/>
          </a:bodyPr>
          <a:lstStyle/>
          <a:p>
            <a:pPr marL="0" indent="0" algn="ctr" defTabSz="914400">
              <a:spcAft>
                <a:spcPts val="1200"/>
              </a:spcAft>
              <a:buNone/>
            </a:pPr>
            <a:r>
              <a:rPr lang="en-US" sz="4400" b="1" dirty="0">
                <a:latin typeface="Arial" panose="020B0604020202020204" pitchFamily="34" charset="0"/>
                <a:cs typeface="Arial" panose="020B0604020202020204" pitchFamily="34" charset="0"/>
              </a:rPr>
              <a:t>To learn more </a:t>
            </a:r>
            <a:br>
              <a:rPr lang="en-US" sz="4400" b="1" dirty="0">
                <a:latin typeface="Arial" panose="020B0604020202020204" pitchFamily="34" charset="0"/>
                <a:cs typeface="Arial" panose="020B0604020202020204" pitchFamily="34" charset="0"/>
              </a:rPr>
            </a:br>
            <a:r>
              <a:rPr lang="en-US" sz="4400" b="1" dirty="0">
                <a:latin typeface="Arial" panose="020B0604020202020204" pitchFamily="34" charset="0"/>
                <a:cs typeface="Arial" panose="020B0604020202020204" pitchFamily="34" charset="0"/>
              </a:rPr>
              <a:t>and enroll, visit: </a:t>
            </a:r>
          </a:p>
          <a:p>
            <a:pPr marL="0" indent="0" algn="ctr" defTabSz="914400">
              <a:spcAft>
                <a:spcPts val="1200"/>
              </a:spcAft>
              <a:buNone/>
            </a:pPr>
            <a:r>
              <a:rPr lang="en-US" sz="3200" dirty="0">
                <a:latin typeface="Arial" panose="020B0604020202020204" pitchFamily="34" charset="0"/>
                <a:cs typeface="Arial" panose="020B0604020202020204" pitchFamily="34" charset="0"/>
                <a:hlinkClick r:id="rId4"/>
              </a:rPr>
              <a:t>http://safetyprogram4telemedicine.org</a:t>
            </a:r>
            <a:r>
              <a:rPr lang="en-US" sz="3200" dirty="0">
                <a:latin typeface="Arial" panose="020B0604020202020204" pitchFamily="34" charset="0"/>
                <a:cs typeface="Arial" panose="020B0604020202020204" pitchFamily="34" charset="0"/>
              </a:rPr>
              <a:t> </a:t>
            </a:r>
            <a:endParaRPr lang="en-US" sz="3200" b="1" dirty="0">
              <a:latin typeface="Arial" panose="020B0604020202020204" pitchFamily="34" charset="0"/>
              <a:cs typeface="Arial" panose="020B0604020202020204" pitchFamily="34" charset="0"/>
            </a:endParaRPr>
          </a:p>
          <a:p>
            <a:pPr marL="0" indent="0" algn="ctr" defTabSz="914400">
              <a:spcAft>
                <a:spcPts val="1200"/>
              </a:spcAft>
              <a:buNone/>
            </a:pPr>
            <a:r>
              <a:rPr lang="en-US" sz="3200" b="1" dirty="0">
                <a:latin typeface="Arial" panose="020B0604020202020204" pitchFamily="34" charset="0"/>
                <a:cs typeface="Arial" panose="020B0604020202020204" pitchFamily="34" charset="0"/>
              </a:rPr>
              <a:t>Or email:</a:t>
            </a:r>
            <a:r>
              <a:rPr lang="en-US" sz="3200"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hlinkClick r:id="rId5"/>
              </a:rPr>
              <a:t>safetyprogram4telemedicine@norc.org</a:t>
            </a:r>
            <a:r>
              <a:rPr lang="en-US" sz="3200" dirty="0">
                <a:latin typeface="Arial" panose="020B0604020202020204" pitchFamily="34" charset="0"/>
                <a:cs typeface="Arial" panose="020B0604020202020204" pitchFamily="34" charset="0"/>
              </a:rPr>
              <a:t> </a:t>
            </a:r>
          </a:p>
          <a:p>
            <a:pPr marL="0" indent="0" algn="ctr" defTabSz="914400">
              <a:lnSpc>
                <a:spcPct val="170000"/>
              </a:lnSpc>
              <a:spcAft>
                <a:spcPts val="1200"/>
              </a:spcAft>
              <a:buNone/>
            </a:pPr>
            <a:r>
              <a:rPr lang="en-US" sz="3200" i="1" dirty="0">
                <a:latin typeface="Arial" panose="020B0604020202020204" pitchFamily="34" charset="0"/>
                <a:cs typeface="Arial" panose="020B0604020202020204" pitchFamily="34" charset="0"/>
              </a:rPr>
              <a:t>The deadline to enroll is</a:t>
            </a:r>
            <a:br>
              <a:rPr lang="en-US" sz="3200" i="1" dirty="0">
                <a:latin typeface="Arial" panose="020B0604020202020204" pitchFamily="34" charset="0"/>
                <a:cs typeface="Arial" panose="020B0604020202020204" pitchFamily="34" charset="0"/>
              </a:rPr>
            </a:br>
            <a:r>
              <a:rPr lang="en-US" sz="3200" b="1" i="1" dirty="0">
                <a:latin typeface="Arial" panose="020B0604020202020204" pitchFamily="34" charset="0"/>
                <a:cs typeface="Arial" panose="020B0604020202020204" pitchFamily="34" charset="0"/>
              </a:rPr>
              <a:t>May 23, 2024</a:t>
            </a:r>
          </a:p>
        </p:txBody>
      </p:sp>
      <p:sp>
        <p:nvSpPr>
          <p:cNvPr id="10" name="Text Placeholder 9">
            <a:extLst>
              <a:ext uri="{FF2B5EF4-FFF2-40B4-BE49-F238E27FC236}">
                <a16:creationId xmlns:a16="http://schemas.microsoft.com/office/drawing/2014/main" id="{169825B7-CF65-A8F8-C661-EA09334B8542}"/>
              </a:ext>
            </a:extLst>
          </p:cNvPr>
          <p:cNvSpPr>
            <a:spLocks noGrp="1"/>
          </p:cNvSpPr>
          <p:nvPr>
            <p:ph type="body" sz="quarter" idx="4294967295"/>
          </p:nvPr>
        </p:nvSpPr>
        <p:spPr>
          <a:xfrm>
            <a:off x="2571115" y="5916949"/>
            <a:ext cx="8681086" cy="1017835"/>
          </a:xfrm>
        </p:spPr>
        <p:txBody>
          <a:bodyPr>
            <a:normAutofit/>
          </a:bodyPr>
          <a:lstStyle/>
          <a:p>
            <a:pPr marL="0" indent="0">
              <a:buNone/>
            </a:pPr>
            <a:r>
              <a:rPr lang="en-US" sz="1600" i="1" dirty="0">
                <a:solidFill>
                  <a:prstClr val="black"/>
                </a:solidFill>
                <a:latin typeface="Arial" panose="020B0604020202020204" pitchFamily="34" charset="0"/>
                <a:cs typeface="Arial" panose="020B0604020202020204" pitchFamily="34" charset="0"/>
              </a:rPr>
              <a:t>This program is funded and guided by the Agency for Healthcare Research and Quality and led by NORC at the University of Chicago and Johns Hopkins Armstrong Institute for Patient Safety and Quality.</a:t>
            </a:r>
          </a:p>
        </p:txBody>
      </p:sp>
      <p:sp>
        <p:nvSpPr>
          <p:cNvPr id="8" name="Slide Number Placeholder 7">
            <a:extLst>
              <a:ext uri="{FF2B5EF4-FFF2-40B4-BE49-F238E27FC236}">
                <a16:creationId xmlns:a16="http://schemas.microsoft.com/office/drawing/2014/main" id="{3678E970-B8FC-2242-58BD-781917E820E4}"/>
              </a:ext>
              <a:ext uri="{C183D7F6-B498-43B3-948B-1728B52AA6E4}">
                <adec:decorative xmlns:adec="http://schemas.microsoft.com/office/drawing/2017/decorative" val="1"/>
              </a:ext>
            </a:extLst>
          </p:cNvPr>
          <p:cNvSpPr>
            <a:spLocks noGrp="1"/>
          </p:cNvSpPr>
          <p:nvPr>
            <p:ph type="sldNum" sz="quarter" idx="12"/>
          </p:nvPr>
        </p:nvSpPr>
        <p:spPr>
          <a:xfrm>
            <a:off x="12875491" y="7422575"/>
            <a:ext cx="804048" cy="331886"/>
          </a:xfrm>
        </p:spPr>
        <p:txBody>
          <a:bodyPr/>
          <a:lstStyle/>
          <a:p>
            <a:fld id="{BAF3441B-B4B6-447C-9611-13E5D5A45577}" type="slidenum">
              <a:rPr lang="en-US" smtClean="0">
                <a:solidFill>
                  <a:schemeClr val="tx1"/>
                </a:solidFill>
                <a:latin typeface="Arial" panose="020B0604020202020204" pitchFamily="34" charset="0"/>
                <a:cs typeface="Arial" panose="020B0604020202020204" pitchFamily="34" charset="0"/>
              </a:rPr>
              <a:t>14</a:t>
            </a:fld>
            <a:endParaRPr lang="en-US">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9273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9D848-66AD-86F0-02CB-3BD0457FBF36}"/>
              </a:ext>
            </a:extLst>
          </p:cNvPr>
          <p:cNvSpPr>
            <a:spLocks noGrp="1"/>
          </p:cNvSpPr>
          <p:nvPr>
            <p:ph type="title"/>
          </p:nvPr>
        </p:nvSpPr>
        <p:spPr/>
        <p:txBody>
          <a:bodyPr>
            <a:noAutofit/>
          </a:bodyPr>
          <a:lstStyle/>
          <a:p>
            <a:r>
              <a:rPr lang="en-US" dirty="0"/>
              <a:t>References</a:t>
            </a:r>
          </a:p>
        </p:txBody>
      </p:sp>
      <p:sp>
        <p:nvSpPr>
          <p:cNvPr id="3" name="Content Placeholder 2">
            <a:extLst>
              <a:ext uri="{FF2B5EF4-FFF2-40B4-BE49-F238E27FC236}">
                <a16:creationId xmlns:a16="http://schemas.microsoft.com/office/drawing/2014/main" id="{C87AC191-CE75-D60E-089F-3A1EF438E803}"/>
              </a:ext>
            </a:extLst>
          </p:cNvPr>
          <p:cNvSpPr>
            <a:spLocks noGrp="1"/>
          </p:cNvSpPr>
          <p:nvPr>
            <p:ph type="body" sz="quarter" idx="13"/>
          </p:nvPr>
        </p:nvSpPr>
        <p:spPr>
          <a:xfrm>
            <a:off x="942109" y="1211580"/>
            <a:ext cx="11917680" cy="6035040"/>
          </a:xfrm>
        </p:spPr>
        <p:txBody>
          <a:bodyPr vert="horz" lIns="91440" tIns="45720" rIns="91440" bIns="45720" rtlCol="0" anchor="t">
            <a:noAutofit/>
          </a:bodyPr>
          <a:lstStyle/>
          <a:p>
            <a:pPr marL="228600" indent="-228600">
              <a:buFont typeface="+mj-lt"/>
              <a:buAutoNum type="arabicPeriod"/>
            </a:pPr>
            <a:r>
              <a:rPr lang="en-US" sz="1300" dirty="0">
                <a:ea typeface="Calibri" panose="020F0502020204030204" pitchFamily="34" charset="0"/>
              </a:rPr>
              <a:t>CDC. Antibiotic Resistance Threats in the United States, 2019. Atlanta, GA: U.S. Department of Health and Human Services, CDC; 2019.</a:t>
            </a:r>
          </a:p>
          <a:p>
            <a:pPr marL="228600" indent="-228600">
              <a:buFont typeface="+mj-lt"/>
              <a:buAutoNum type="arabicPeriod"/>
            </a:pPr>
            <a:r>
              <a:rPr lang="en-US" sz="1300" dirty="0">
                <a:ea typeface="Calibri" panose="020F0502020204030204" pitchFamily="34" charset="0"/>
              </a:rPr>
              <a:t>Geller, A. I., Lovegrove, M. C., Shehab, N., Hicks, L. A., </a:t>
            </a:r>
            <a:r>
              <a:rPr lang="en-US" sz="1300" dirty="0" err="1">
                <a:ea typeface="Calibri" panose="020F0502020204030204" pitchFamily="34" charset="0"/>
              </a:rPr>
              <a:t>Sapiano</a:t>
            </a:r>
            <a:r>
              <a:rPr lang="en-US" sz="1300" dirty="0">
                <a:ea typeface="Calibri" panose="020F0502020204030204" pitchFamily="34" charset="0"/>
              </a:rPr>
              <a:t>, M. R., &amp;amp; </a:t>
            </a:r>
            <a:r>
              <a:rPr lang="en-US" sz="1300" dirty="0" err="1">
                <a:ea typeface="Calibri" panose="020F0502020204030204" pitchFamily="34" charset="0"/>
              </a:rPr>
              <a:t>Budnitz</a:t>
            </a:r>
            <a:r>
              <a:rPr lang="en-US" sz="1300" dirty="0">
                <a:ea typeface="Calibri" panose="020F0502020204030204" pitchFamily="34" charset="0"/>
              </a:rPr>
              <a:t>, D. S. (2018). National estimates of emergency department visits for antibiotic adverse events among adults—United States, 2011–2015. </a:t>
            </a:r>
            <a:r>
              <a:rPr lang="en-US" sz="1300" i="1" dirty="0">
                <a:ea typeface="Calibri" panose="020F0502020204030204" pitchFamily="34" charset="0"/>
              </a:rPr>
              <a:t>Journal of General Internal Medicine</a:t>
            </a:r>
            <a:r>
              <a:rPr lang="en-US" sz="1300" dirty="0">
                <a:ea typeface="Calibri" panose="020F0502020204030204" pitchFamily="34" charset="0"/>
              </a:rPr>
              <a:t>, 33(7), 1060–1068. https://doi.org/10.1007/s11606-018-4430-x </a:t>
            </a:r>
          </a:p>
          <a:p>
            <a:pPr marL="228600" indent="-228600">
              <a:buFont typeface="+mj-lt"/>
              <a:buAutoNum type="arabicPeriod"/>
            </a:pPr>
            <a:r>
              <a:rPr lang="fi-FI" sz="1300" dirty="0">
                <a:ea typeface="Calibri" panose="020F0502020204030204" pitchFamily="34" charset="0"/>
              </a:rPr>
              <a:t>Martinez KA, Rood M, Jhangiani N </a:t>
            </a:r>
            <a:r>
              <a:rPr lang="fi-FI" sz="1300" i="1" dirty="0">
                <a:ea typeface="Calibri" panose="020F0502020204030204" pitchFamily="34" charset="0"/>
              </a:rPr>
              <a:t>et al</a:t>
            </a:r>
            <a:r>
              <a:rPr lang="fi-FI" sz="1300" dirty="0">
                <a:ea typeface="Calibri" panose="020F0502020204030204" pitchFamily="34" charset="0"/>
              </a:rPr>
              <a:t>. </a:t>
            </a:r>
            <a:r>
              <a:rPr lang="en-US" sz="1300" dirty="0">
                <a:ea typeface="Calibri" panose="020F0502020204030204" pitchFamily="34" charset="0"/>
              </a:rPr>
              <a:t>Patterns of use and correlates of patient satisfaction with a large nationwide direct to consumer telemedicine service. </a:t>
            </a:r>
            <a:r>
              <a:rPr lang="en-US" sz="1300" i="1" dirty="0">
                <a:ea typeface="Calibri" panose="020F0502020204030204" pitchFamily="34" charset="0"/>
              </a:rPr>
              <a:t>J Gen Intern Med</a:t>
            </a:r>
            <a:r>
              <a:rPr lang="en-US" sz="1300" dirty="0">
                <a:ea typeface="Calibri" panose="020F0502020204030204" pitchFamily="34" charset="0"/>
              </a:rPr>
              <a:t> 2018; 33: 1768–73.</a:t>
            </a:r>
          </a:p>
          <a:p>
            <a:pPr marL="228600" indent="-228600">
              <a:buFont typeface="+mj-lt"/>
              <a:buAutoNum type="arabicPeriod"/>
            </a:pPr>
            <a:r>
              <a:rPr lang="en-US" sz="1300" dirty="0">
                <a:ea typeface="Calibri" panose="020F0502020204030204" pitchFamily="34" charset="0"/>
              </a:rPr>
              <a:t>Martinez KA, Rood M, </a:t>
            </a:r>
            <a:r>
              <a:rPr lang="en-US" sz="1300" dirty="0" err="1">
                <a:ea typeface="Calibri" panose="020F0502020204030204" pitchFamily="34" charset="0"/>
              </a:rPr>
              <a:t>Jhangiani</a:t>
            </a:r>
            <a:r>
              <a:rPr lang="en-US" sz="1300" dirty="0">
                <a:ea typeface="Calibri" panose="020F0502020204030204" pitchFamily="34" charset="0"/>
              </a:rPr>
              <a:t> N </a:t>
            </a:r>
            <a:r>
              <a:rPr lang="en-US" sz="1300" i="1" dirty="0">
                <a:ea typeface="Calibri" panose="020F0502020204030204" pitchFamily="34" charset="0"/>
              </a:rPr>
              <a:t>et al</a:t>
            </a:r>
            <a:r>
              <a:rPr lang="en-US" sz="1300" dirty="0">
                <a:ea typeface="Calibri" panose="020F0502020204030204" pitchFamily="34" charset="0"/>
              </a:rPr>
              <a:t>. Association between antibiotic prescribing for respiratory tract infections and patient satisfaction in direct-to-consumer telemedicine. </a:t>
            </a:r>
            <a:r>
              <a:rPr lang="en-US" sz="1300" i="1" dirty="0">
                <a:ea typeface="Calibri" panose="020F0502020204030204" pitchFamily="34" charset="0"/>
              </a:rPr>
              <a:t>JAMA Intern Med</a:t>
            </a:r>
            <a:r>
              <a:rPr lang="en-US" sz="1300" dirty="0">
                <a:ea typeface="Calibri" panose="020F0502020204030204" pitchFamily="34" charset="0"/>
              </a:rPr>
              <a:t> 2018; 178: 1558–60.</a:t>
            </a:r>
          </a:p>
          <a:p>
            <a:pPr marL="228600" indent="-228600">
              <a:buFont typeface="+mj-lt"/>
              <a:buAutoNum type="arabicPeriod"/>
            </a:pPr>
            <a:r>
              <a:rPr lang="en-US" sz="1300" dirty="0">
                <a:ea typeface="Calibri" panose="020F0502020204030204" pitchFamily="34" charset="0"/>
              </a:rPr>
              <a:t>Jain T, Mehrotra A. Comparison of direct-to-consumer telemedicine visits with primary care visits. </a:t>
            </a:r>
            <a:r>
              <a:rPr lang="en-US" sz="1300" i="1" dirty="0">
                <a:ea typeface="Calibri" panose="020F0502020204030204" pitchFamily="34" charset="0"/>
              </a:rPr>
              <a:t>JAMA </a:t>
            </a:r>
            <a:r>
              <a:rPr lang="en-US" sz="1300" i="1" dirty="0" err="1">
                <a:ea typeface="Calibri" panose="020F0502020204030204" pitchFamily="34" charset="0"/>
              </a:rPr>
              <a:t>Netw</a:t>
            </a:r>
            <a:r>
              <a:rPr lang="en-US" sz="1300" i="1" dirty="0">
                <a:ea typeface="Calibri" panose="020F0502020204030204" pitchFamily="34" charset="0"/>
              </a:rPr>
              <a:t> Open</a:t>
            </a:r>
            <a:r>
              <a:rPr lang="en-US" sz="1300" dirty="0">
                <a:ea typeface="Calibri" panose="020F0502020204030204" pitchFamily="34" charset="0"/>
              </a:rPr>
              <a:t> 2020; 3: e2028392.</a:t>
            </a:r>
          </a:p>
          <a:p>
            <a:pPr marL="228600" indent="-228600">
              <a:buFont typeface="+mj-lt"/>
              <a:buAutoNum type="arabicPeriod"/>
            </a:pPr>
            <a:r>
              <a:rPr lang="en-US" sz="1300" dirty="0">
                <a:ea typeface="Calibri" panose="020F0502020204030204" pitchFamily="34" charset="0"/>
              </a:rPr>
              <a:t>Ray KN, Shi Z, </a:t>
            </a:r>
            <a:r>
              <a:rPr lang="en-US" sz="1300" dirty="0" err="1">
                <a:ea typeface="Calibri" panose="020F0502020204030204" pitchFamily="34" charset="0"/>
              </a:rPr>
              <a:t>Gidengil</a:t>
            </a:r>
            <a:r>
              <a:rPr lang="en-US" sz="1300" dirty="0">
                <a:ea typeface="Calibri" panose="020F0502020204030204" pitchFamily="34" charset="0"/>
              </a:rPr>
              <a:t> CA, Poon SJ </a:t>
            </a:r>
            <a:r>
              <a:rPr lang="en-US" sz="1300" i="1" dirty="0">
                <a:ea typeface="Calibri" panose="020F0502020204030204" pitchFamily="34" charset="0"/>
              </a:rPr>
              <a:t>et al</a:t>
            </a:r>
            <a:r>
              <a:rPr lang="en-US" sz="1300" dirty="0">
                <a:ea typeface="Calibri" panose="020F0502020204030204" pitchFamily="34" charset="0"/>
              </a:rPr>
              <a:t>. Antibiotic prescribing during pediatric direct-to-consumer telemedicine visits. </a:t>
            </a:r>
            <a:r>
              <a:rPr lang="en-US" sz="1300" i="1" dirty="0">
                <a:ea typeface="Calibri" panose="020F0502020204030204" pitchFamily="34" charset="0"/>
              </a:rPr>
              <a:t>Pediatrics</a:t>
            </a:r>
            <a:r>
              <a:rPr lang="en-US" sz="1300" dirty="0">
                <a:ea typeface="Calibri" panose="020F0502020204030204" pitchFamily="34" charset="0"/>
              </a:rPr>
              <a:t> 2019; 143: </a:t>
            </a:r>
            <a:r>
              <a:rPr lang="en-US" sz="1300" dirty="0">
                <a:ea typeface="Calibri" panose="020F0502020204030204" pitchFamily="34" charset="0"/>
                <a:hlinkClick r:id="rId3">
                  <a:extLst>
                    <a:ext uri="{A12FA001-AC4F-418D-AE19-62706E023703}">
                      <ahyp:hlinkClr xmlns:ahyp="http://schemas.microsoft.com/office/drawing/2018/hyperlinkcolor" val="tx"/>
                    </a:ext>
                  </a:extLst>
                </a:hlinkClick>
              </a:rPr>
              <a:t>e20182491</a:t>
            </a:r>
            <a:r>
              <a:rPr lang="en-US" sz="1300" dirty="0">
                <a:ea typeface="Calibri" panose="020F0502020204030204" pitchFamily="34" charset="0"/>
              </a:rPr>
              <a:t>.</a:t>
            </a:r>
          </a:p>
          <a:p>
            <a:pPr algn="l">
              <a:buFont typeface="+mj-lt"/>
              <a:buAutoNum type="arabicPeriod"/>
            </a:pPr>
            <a:r>
              <a:rPr lang="en-US" sz="1300" i="0" dirty="0">
                <a:effectLst/>
              </a:rPr>
              <a:t>Toolkit To Improve Antibiotic Use in Acute Care Hospitals. Content last reviewed October 2022. Agency for Healthcare Research and Quality, Rockville, MD. https://www.ahrq.gov/antibiotic-use/acute-care/index.html </a:t>
            </a:r>
          </a:p>
          <a:p>
            <a:pPr algn="l">
              <a:buFont typeface="+mj-lt"/>
              <a:buAutoNum type="arabicPeriod"/>
            </a:pPr>
            <a:r>
              <a:rPr lang="en-US" sz="1300" i="0" dirty="0">
                <a:effectLst/>
              </a:rPr>
              <a:t>Toolkit To Improve Antibiotic Use in Long-Term Care. Content last reviewed October 2022. Agency for Healthcare Research and Quality, Rockville, MD. https://www.ahrq.gov/antibiotic-use/long-term-care/index.html </a:t>
            </a:r>
          </a:p>
          <a:p>
            <a:pPr algn="l">
              <a:buFont typeface="+mj-lt"/>
              <a:buAutoNum type="arabicPeriod"/>
            </a:pPr>
            <a:r>
              <a:rPr lang="en-US" sz="1300" i="0" dirty="0">
                <a:effectLst/>
              </a:rPr>
              <a:t>Toolkit To Improve Antibiotic Use in Ambulatory Care. Content last reviewed October 2022. Agency for Healthcare Research and Quality, Rockville, MD. https://www.ahrq.gov/antibiotic-use/ambulatory-care/index.html </a:t>
            </a:r>
          </a:p>
          <a:p>
            <a:pPr marL="228600" indent="-228600">
              <a:buFont typeface="+mj-lt"/>
              <a:buAutoNum type="arabicPeriod"/>
            </a:pPr>
            <a:r>
              <a:rPr lang="en-US" sz="1300" dirty="0"/>
              <a:t>Keller SC, Caballero TM, Tamma PD, et al. Assessment of Changes in Visits and Antibiotic Prescribing During the Agency for Healthcare Research and Quality Safety Program for Improving Antibiotic Use and the COVID-19 Pandemic. JAMA </a:t>
            </a:r>
            <a:r>
              <a:rPr lang="en-US" sz="1300" dirty="0" err="1"/>
              <a:t>Netw</a:t>
            </a:r>
            <a:r>
              <a:rPr lang="en-US" sz="1300" dirty="0"/>
              <a:t> Open 2022;5:e2220512.</a:t>
            </a:r>
          </a:p>
          <a:p>
            <a:pPr marL="228600" indent="-228600">
              <a:buFont typeface="+mj-lt"/>
              <a:buAutoNum type="arabicPeriod"/>
            </a:pPr>
            <a:r>
              <a:rPr lang="en-US" sz="1300" dirty="0"/>
              <a:t>Lucy X Li, Julia E </a:t>
            </a:r>
            <a:r>
              <a:rPr lang="en-US" sz="1300" dirty="0" err="1"/>
              <a:t>Szymczak</a:t>
            </a:r>
            <a:r>
              <a:rPr lang="en-US" sz="1300" dirty="0"/>
              <a:t>, Sara C Keller, Antibiotic stewardship in direct-to-consumer telemedicine: translating interventions into the virtual realm. </a:t>
            </a:r>
            <a:r>
              <a:rPr lang="en-US" sz="1300" i="1" dirty="0"/>
              <a:t>Journal of Antimicrobial Chemotherapy</a:t>
            </a:r>
            <a:r>
              <a:rPr lang="en-US" sz="1300" dirty="0"/>
              <a:t>. 2022; 77(1): 13-15.</a:t>
            </a:r>
          </a:p>
          <a:p>
            <a:pPr marL="228600" indent="-228600">
              <a:buFont typeface="+mj-lt"/>
              <a:buAutoNum type="arabicPeriod"/>
            </a:pPr>
            <a:r>
              <a:rPr lang="en-US" sz="1300" dirty="0" err="1"/>
              <a:t>Szymczak</a:t>
            </a:r>
            <a:r>
              <a:rPr lang="en-US" sz="1300" dirty="0"/>
              <a:t> JE, Keller SC, Linder JA. "I Never Get Better Without an Antibiotic": antibiotic appeals and how to respond. </a:t>
            </a:r>
            <a:r>
              <a:rPr lang="en-US" sz="1300" i="1" dirty="0"/>
              <a:t>Mayo Clin Proc</a:t>
            </a:r>
            <a:r>
              <a:rPr lang="en-US" sz="1300" dirty="0"/>
              <a:t> 2021;96:543-6.</a:t>
            </a:r>
          </a:p>
          <a:p>
            <a:pPr marL="228600" indent="-228600">
              <a:buFont typeface="+mj-lt"/>
              <a:buAutoNum type="arabicPeriod"/>
            </a:pPr>
            <a:r>
              <a:rPr lang="en-US" sz="1300" dirty="0"/>
              <a:t>Miller BJ, Carson KA, Keller S. Educating patients on unnecessary antibiotics: personalizing potential harm aids patient understanding. J Am Board Fam Med 2020;33:969-77.</a:t>
            </a:r>
          </a:p>
        </p:txBody>
      </p:sp>
      <p:sp>
        <p:nvSpPr>
          <p:cNvPr id="8" name="Slide Number Placeholder 7">
            <a:extLst>
              <a:ext uri="{FF2B5EF4-FFF2-40B4-BE49-F238E27FC236}">
                <a16:creationId xmlns:a16="http://schemas.microsoft.com/office/drawing/2014/main" id="{3678E970-B8FC-2242-58BD-781917E820E4}"/>
              </a:ext>
              <a:ext uri="{C183D7F6-B498-43B3-948B-1728B52AA6E4}">
                <adec:decorative xmlns:adec="http://schemas.microsoft.com/office/drawing/2017/decorative" val="1"/>
              </a:ext>
            </a:extLst>
          </p:cNvPr>
          <p:cNvSpPr>
            <a:spLocks noGrp="1"/>
          </p:cNvSpPr>
          <p:nvPr>
            <p:ph type="sldNum" sz="quarter" idx="12"/>
          </p:nvPr>
        </p:nvSpPr>
        <p:spPr/>
        <p:txBody>
          <a:bodyPr/>
          <a:lstStyle/>
          <a:p>
            <a:fld id="{BAF3441B-B4B6-447C-9611-13E5D5A45577}" type="slidenum">
              <a:rPr lang="en-US" smtClean="0">
                <a:solidFill>
                  <a:schemeClr val="tx1"/>
                </a:solidFill>
              </a:rPr>
              <a:t>15</a:t>
            </a:fld>
            <a:endParaRPr lang="en-US">
              <a:solidFill>
                <a:schemeClr val="tx1"/>
              </a:solidFill>
            </a:endParaRPr>
          </a:p>
        </p:txBody>
      </p:sp>
    </p:spTree>
    <p:extLst>
      <p:ext uri="{BB962C8B-B14F-4D97-AF65-F5344CB8AC3E}">
        <p14:creationId xmlns:p14="http://schemas.microsoft.com/office/powerpoint/2010/main" val="4247166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9D848-66AD-86F0-02CB-3BD0457FBF36}"/>
              </a:ext>
            </a:extLst>
          </p:cNvPr>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Presenter</a:t>
            </a:r>
          </a:p>
        </p:txBody>
      </p:sp>
      <p:sp>
        <p:nvSpPr>
          <p:cNvPr id="3" name="Content Placeholder 2">
            <a:extLst>
              <a:ext uri="{FF2B5EF4-FFF2-40B4-BE49-F238E27FC236}">
                <a16:creationId xmlns:a16="http://schemas.microsoft.com/office/drawing/2014/main" id="{C87AC191-CE75-D60E-089F-3A1EF438E803}"/>
              </a:ext>
            </a:extLst>
          </p:cNvPr>
          <p:cNvSpPr>
            <a:spLocks noGrp="1"/>
          </p:cNvSpPr>
          <p:nvPr>
            <p:ph idx="1"/>
          </p:nvPr>
        </p:nvSpPr>
        <p:spPr/>
        <p:txBody>
          <a:bodyPr vert="horz" lIns="91440" tIns="45720" rIns="91440" bIns="45720" rtlCol="0" anchor="t">
            <a:normAutofit fontScale="92500" lnSpcReduction="10000"/>
          </a:bodyPr>
          <a:lstStyle/>
          <a:p>
            <a:r>
              <a:rPr lang="en-US" dirty="0">
                <a:latin typeface="Arial"/>
                <a:cs typeface="Arial"/>
              </a:rPr>
              <a:t>Sara Keller, M.D., M.P.H., M.S.P.H.</a:t>
            </a:r>
          </a:p>
          <a:p>
            <a:pPr marL="342900" indent="-342900">
              <a:buFont typeface="Arial" panose="020B0604020202020204" pitchFamily="34" charset="0"/>
              <a:buChar char="•"/>
            </a:pPr>
            <a:r>
              <a:rPr lang="en-US" b="0" dirty="0">
                <a:latin typeface="Arial"/>
                <a:cs typeface="Arial"/>
              </a:rPr>
              <a:t>Associate professor of infectious diseases at Johns Hopkins University School of Medicine</a:t>
            </a:r>
          </a:p>
          <a:p>
            <a:pPr marL="342900" indent="-342900">
              <a:buFont typeface="Arial" panose="020B0604020202020204" pitchFamily="34" charset="0"/>
              <a:buChar char="•"/>
            </a:pPr>
            <a:r>
              <a:rPr lang="en-US" b="0" dirty="0">
                <a:latin typeface="Arial"/>
                <a:cs typeface="Arial"/>
              </a:rPr>
              <a:t>Medical director of the Johns Hopkins Hospital Outpatient Parenteral Antimicrobial Therapy (OPAT) Service</a:t>
            </a:r>
          </a:p>
          <a:p>
            <a:pPr marL="342900" indent="-342900">
              <a:buFont typeface="Arial" panose="020B0604020202020204" pitchFamily="34" charset="0"/>
              <a:buChar char="•"/>
            </a:pPr>
            <a:r>
              <a:rPr lang="en-US" b="0" dirty="0"/>
              <a:t>Program email address: </a:t>
            </a:r>
            <a:r>
              <a:rPr lang="en-US" b="0" dirty="0">
                <a:hlinkClick r:id="rId3"/>
              </a:rPr>
              <a:t>SafetyProgram4Telemedicine@norc.org</a:t>
            </a:r>
            <a:endParaRPr lang="en-US" b="0" dirty="0"/>
          </a:p>
        </p:txBody>
      </p:sp>
      <p:pic>
        <p:nvPicPr>
          <p:cNvPr id="13" name="Picture Placeholder 12" descr="Picture of Sara Keller">
            <a:extLst>
              <a:ext uri="{FF2B5EF4-FFF2-40B4-BE49-F238E27FC236}">
                <a16:creationId xmlns:a16="http://schemas.microsoft.com/office/drawing/2014/main" id="{B9E4DC50-A569-D1E9-9A25-59E72EC14361}"/>
              </a:ext>
            </a:extLst>
          </p:cNvPr>
          <p:cNvPicPr>
            <a:picLocks noGrp="1" noChangeAspect="1"/>
          </p:cNvPicPr>
          <p:nvPr>
            <p:ph type="pic" sz="quarter" idx="14"/>
          </p:nvPr>
        </p:nvPicPr>
        <p:blipFill rotWithShape="1">
          <a:blip r:embed="rId4">
            <a:extLst>
              <a:ext uri="{28A0092B-C50C-407E-A947-70E740481C1C}">
                <a14:useLocalDpi xmlns:a14="http://schemas.microsoft.com/office/drawing/2010/main" val="0"/>
              </a:ext>
            </a:extLst>
          </a:blip>
          <a:srcRect t="8453" b="27268"/>
          <a:stretch/>
        </p:blipFill>
        <p:spPr>
          <a:xfrm>
            <a:off x="8144887" y="1636342"/>
            <a:ext cx="4714907" cy="4693021"/>
          </a:xfrm>
        </p:spPr>
      </p:pic>
      <p:sp>
        <p:nvSpPr>
          <p:cNvPr id="8" name="Slide Number Placeholder 7">
            <a:extLst>
              <a:ext uri="{FF2B5EF4-FFF2-40B4-BE49-F238E27FC236}">
                <a16:creationId xmlns:a16="http://schemas.microsoft.com/office/drawing/2014/main" id="{3678E970-B8FC-2242-58BD-781917E820E4}"/>
              </a:ext>
              <a:ext uri="{C183D7F6-B498-43B3-948B-1728B52AA6E4}">
                <adec:decorative xmlns:adec="http://schemas.microsoft.com/office/drawing/2017/decorative" val="1"/>
              </a:ext>
            </a:extLst>
          </p:cNvPr>
          <p:cNvSpPr>
            <a:spLocks noGrp="1"/>
          </p:cNvSpPr>
          <p:nvPr>
            <p:ph type="sldNum" sz="quarter" idx="12"/>
          </p:nvPr>
        </p:nvSpPr>
        <p:spPr/>
        <p:txBody>
          <a:bodyPr/>
          <a:lstStyle/>
          <a:p>
            <a:fld id="{BAF3441B-B4B6-447C-9611-13E5D5A45577}" type="slidenum">
              <a:rPr lang="en-US" smtClean="0">
                <a:solidFill>
                  <a:schemeClr val="tx1"/>
                </a:solidFill>
              </a:rPr>
              <a:t>2</a:t>
            </a:fld>
            <a:endParaRPr lang="en-US">
              <a:solidFill>
                <a:schemeClr val="tx1"/>
              </a:solidFill>
            </a:endParaRPr>
          </a:p>
        </p:txBody>
      </p:sp>
    </p:spTree>
    <p:extLst>
      <p:ext uri="{BB962C8B-B14F-4D97-AF65-F5344CB8AC3E}">
        <p14:creationId xmlns:p14="http://schemas.microsoft.com/office/powerpoint/2010/main" val="2713030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9D848-66AD-86F0-02CB-3BD0457FBF36}"/>
              </a:ext>
            </a:extLst>
          </p:cNvPr>
          <p:cNvSpPr>
            <a:spLocks noGrp="1"/>
          </p:cNvSpPr>
          <p:nvPr>
            <p:ph type="title"/>
          </p:nvPr>
        </p:nvSpPr>
        <p:spPr/>
        <p:txBody>
          <a:bodyPr>
            <a:normAutofit/>
          </a:bodyPr>
          <a:lstStyle/>
          <a:p>
            <a:r>
              <a:rPr lang="en-US" b="1" dirty="0"/>
              <a:t>Clinical Importance</a:t>
            </a:r>
          </a:p>
        </p:txBody>
      </p:sp>
      <p:sp>
        <p:nvSpPr>
          <p:cNvPr id="6" name="Text Placeholder 1">
            <a:extLst>
              <a:ext uri="{FF2B5EF4-FFF2-40B4-BE49-F238E27FC236}">
                <a16:creationId xmlns:a16="http://schemas.microsoft.com/office/drawing/2014/main" id="{999EB1F4-A7B2-AB67-7F21-635FC012FA5D}"/>
              </a:ext>
            </a:extLst>
          </p:cNvPr>
          <p:cNvSpPr>
            <a:spLocks noGrp="1"/>
          </p:cNvSpPr>
          <p:nvPr>
            <p:ph type="body" sz="quarter" idx="13"/>
          </p:nvPr>
        </p:nvSpPr>
        <p:spPr>
          <a:xfrm>
            <a:off x="942107" y="1600200"/>
            <a:ext cx="11661785" cy="5257800"/>
          </a:xfrm>
        </p:spPr>
        <p:txBody>
          <a:bodyPr>
            <a:normAutofit/>
          </a:bodyPr>
          <a:lstStyle/>
          <a:p>
            <a:r>
              <a:rPr lang="en-US" sz="2800" dirty="0">
                <a:latin typeface="Arial"/>
                <a:cs typeface="Arial"/>
              </a:rPr>
              <a:t>Antibiotic resistance causes two million infections per year with antibiotic-resistant organisms and 35,000 deaths per year in the US</a:t>
            </a:r>
            <a:r>
              <a:rPr lang="en-US" sz="2800" baseline="30000" dirty="0">
                <a:latin typeface="Arial"/>
                <a:cs typeface="Arial"/>
              </a:rPr>
              <a:t>1</a:t>
            </a:r>
          </a:p>
          <a:p>
            <a:endParaRPr lang="en-US" sz="2800" dirty="0">
              <a:latin typeface="Arial"/>
              <a:cs typeface="Arial"/>
            </a:endParaRPr>
          </a:p>
          <a:p>
            <a:r>
              <a:rPr lang="en-US" sz="2800" dirty="0">
                <a:latin typeface="Arial"/>
                <a:cs typeface="Arial"/>
              </a:rPr>
              <a:t>Side effects from antibiotics prescribed in ambulatory care lead to about 150,000 emergency department visits per year</a:t>
            </a:r>
            <a:r>
              <a:rPr lang="en-US" sz="2800" baseline="30000" dirty="0">
                <a:latin typeface="Arial"/>
                <a:cs typeface="Arial"/>
              </a:rPr>
              <a:t>2</a:t>
            </a:r>
          </a:p>
          <a:p>
            <a:endParaRPr lang="en-US" sz="2800" dirty="0">
              <a:latin typeface="Arial"/>
              <a:cs typeface="Arial"/>
            </a:endParaRPr>
          </a:p>
          <a:p>
            <a:r>
              <a:rPr lang="en-US" sz="2800" dirty="0">
                <a:latin typeface="Arial"/>
                <a:cs typeface="Arial"/>
              </a:rPr>
              <a:t>In telemedicine, two-thirds of visits for upper respiratory infections (URIs) inappropriately result in antibiotic prescriptions</a:t>
            </a:r>
            <a:r>
              <a:rPr lang="en-US" sz="2800" baseline="30000" dirty="0">
                <a:latin typeface="Arial"/>
                <a:cs typeface="Arial"/>
              </a:rPr>
              <a:t>3, 4, 5, 6</a:t>
            </a:r>
          </a:p>
          <a:p>
            <a:endParaRPr lang="en-US" sz="2800" baseline="30000" dirty="0">
              <a:latin typeface="Arial"/>
              <a:cs typeface="Arial"/>
            </a:endParaRPr>
          </a:p>
          <a:p>
            <a:r>
              <a:rPr lang="en-US" sz="2800" dirty="0">
                <a:latin typeface="Arial"/>
                <a:cs typeface="Arial"/>
              </a:rPr>
              <a:t>Unnecessary and overly broad antibiotic use directly contribute to antibiotic resistance and make future infections more difficult to treat</a:t>
            </a:r>
          </a:p>
        </p:txBody>
      </p:sp>
      <p:sp>
        <p:nvSpPr>
          <p:cNvPr id="8" name="Slide Number Placeholder 7">
            <a:extLst>
              <a:ext uri="{FF2B5EF4-FFF2-40B4-BE49-F238E27FC236}">
                <a16:creationId xmlns:a16="http://schemas.microsoft.com/office/drawing/2014/main" id="{3678E970-B8FC-2242-58BD-781917E820E4}"/>
              </a:ext>
              <a:ext uri="{C183D7F6-B498-43B3-948B-1728B52AA6E4}">
                <adec:decorative xmlns:adec="http://schemas.microsoft.com/office/drawing/2017/decorative" val="1"/>
              </a:ext>
            </a:extLst>
          </p:cNvPr>
          <p:cNvSpPr>
            <a:spLocks noGrp="1"/>
          </p:cNvSpPr>
          <p:nvPr>
            <p:ph type="sldNum" sz="quarter" idx="12"/>
          </p:nvPr>
        </p:nvSpPr>
        <p:spPr/>
        <p:txBody>
          <a:bodyPr/>
          <a:lstStyle/>
          <a:p>
            <a:fld id="{BAF3441B-B4B6-447C-9611-13E5D5A45577}" type="slidenum">
              <a:rPr lang="en-US" smtClean="0">
                <a:solidFill>
                  <a:schemeClr val="tx1"/>
                </a:solidFill>
              </a:rPr>
              <a:t>3</a:t>
            </a:fld>
            <a:endParaRPr lang="en-US">
              <a:solidFill>
                <a:schemeClr val="tx1"/>
              </a:solidFill>
            </a:endParaRPr>
          </a:p>
        </p:txBody>
      </p:sp>
    </p:spTree>
    <p:extLst>
      <p:ext uri="{BB962C8B-B14F-4D97-AF65-F5344CB8AC3E}">
        <p14:creationId xmlns:p14="http://schemas.microsoft.com/office/powerpoint/2010/main" val="109408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AA9C24-A9A7-3981-428E-D854E4BE9E40}"/>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p:nvPicPr>
        <p:blipFill rotWithShape="1">
          <a:blip r:embed="rId3" cstate="print">
            <a:extLst>
              <a:ext uri="{28A0092B-C50C-407E-A947-70E740481C1C}">
                <a14:useLocalDpi xmlns:a14="http://schemas.microsoft.com/office/drawing/2010/main" val="0"/>
              </a:ext>
            </a:extLst>
          </a:blip>
          <a:srcRect l="22446" b="38641"/>
          <a:stretch/>
        </p:blipFill>
        <p:spPr>
          <a:xfrm>
            <a:off x="1881770" y="-11020"/>
            <a:ext cx="6099547" cy="1002869"/>
          </a:xfrm>
          <a:prstGeom prst="rect">
            <a:avLst/>
          </a:prstGeom>
        </p:spPr>
      </p:pic>
      <p:pic>
        <p:nvPicPr>
          <p:cNvPr id="5" name="Picture 4">
            <a:extLst>
              <a:ext uri="{FF2B5EF4-FFF2-40B4-BE49-F238E27FC236}">
                <a16:creationId xmlns:a16="http://schemas.microsoft.com/office/drawing/2014/main" id="{30AF5374-E747-1968-586E-0189595ECD49}"/>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p:nvPicPr>
        <p:blipFill rotWithShape="1">
          <a:blip r:embed="rId3" cstate="print">
            <a:extLst>
              <a:ext uri="{28A0092B-C50C-407E-A947-70E740481C1C}">
                <a14:useLocalDpi xmlns:a14="http://schemas.microsoft.com/office/drawing/2010/main" val="0"/>
              </a:ext>
            </a:extLst>
          </a:blip>
          <a:srcRect l="49719" b="38641"/>
          <a:stretch/>
        </p:blipFill>
        <p:spPr>
          <a:xfrm>
            <a:off x="7981315" y="-11020"/>
            <a:ext cx="3954516" cy="1002869"/>
          </a:xfrm>
          <a:prstGeom prst="rect">
            <a:avLst/>
          </a:prstGeom>
        </p:spPr>
      </p:pic>
      <p:sp>
        <p:nvSpPr>
          <p:cNvPr id="2" name="Title 1">
            <a:extLst>
              <a:ext uri="{FF2B5EF4-FFF2-40B4-BE49-F238E27FC236}">
                <a16:creationId xmlns:a16="http://schemas.microsoft.com/office/drawing/2014/main" id="{46D9D848-66AD-86F0-02CB-3BD0457FBF36}"/>
              </a:ext>
            </a:extLst>
          </p:cNvPr>
          <p:cNvSpPr>
            <a:spLocks noGrp="1"/>
          </p:cNvSpPr>
          <p:nvPr>
            <p:ph type="title"/>
          </p:nvPr>
        </p:nvSpPr>
        <p:spPr/>
        <p:txBody>
          <a:bodyPr>
            <a:noAutofit/>
          </a:bodyPr>
          <a:lstStyle/>
          <a:p>
            <a:r>
              <a:rPr lang="en-US" sz="3625" b="1" dirty="0"/>
              <a:t>AHRQ Safety Program for Improving Antibiotic Use Toolkits</a:t>
            </a:r>
          </a:p>
        </p:txBody>
      </p:sp>
      <p:sp>
        <p:nvSpPr>
          <p:cNvPr id="12" name="Content Placeholder 2">
            <a:extLst>
              <a:ext uri="{FF2B5EF4-FFF2-40B4-BE49-F238E27FC236}">
                <a16:creationId xmlns:a16="http://schemas.microsoft.com/office/drawing/2014/main" id="{E30496E5-82CE-959D-D607-D29CBD6D9AD4}"/>
              </a:ext>
            </a:extLst>
          </p:cNvPr>
          <p:cNvSpPr txBox="1">
            <a:spLocks noGrp="1"/>
          </p:cNvSpPr>
          <p:nvPr>
            <p:ph type="body" sz="quarter" idx="13"/>
          </p:nvPr>
        </p:nvSpPr>
        <p:spPr>
          <a:xfrm>
            <a:off x="942109" y="1600199"/>
            <a:ext cx="11917680" cy="5747543"/>
          </a:xfrm>
          <a:prstGeom prst="rect">
            <a:avLst/>
          </a:prstGeom>
        </p:spPr>
        <p:txBody>
          <a:bodyPr vert="horz" lIns="103587" tIns="51794" rIns="103587" bIns="51794"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700" dirty="0">
                <a:latin typeface="Arial" panose="020B0604020202020204" pitchFamily="34" charset="0"/>
                <a:cs typeface="Arial" panose="020B0604020202020204" pitchFamily="34" charset="0"/>
              </a:rPr>
              <a:t>AHRQ previously funded the development of antibiotic stewardship toolkits for the acute care, long-term care, and ambulatory care settings</a:t>
            </a:r>
          </a:p>
          <a:p>
            <a:endParaRPr lang="en-US" sz="2700" dirty="0">
              <a:latin typeface="Arial" panose="020B0604020202020204" pitchFamily="34" charset="0"/>
              <a:cs typeface="Arial" panose="020B0604020202020204" pitchFamily="34" charset="0"/>
            </a:endParaRPr>
          </a:p>
          <a:p>
            <a:r>
              <a:rPr lang="en-US" sz="2700" dirty="0">
                <a:latin typeface="Arial" panose="020B0604020202020204" pitchFamily="34" charset="0"/>
                <a:cs typeface="Arial" panose="020B0604020202020204" pitchFamily="34" charset="0"/>
              </a:rPr>
              <a:t>The toolkits were delivered as one-year Safety Programs</a:t>
            </a:r>
          </a:p>
          <a:p>
            <a:pPr lvl="1"/>
            <a:r>
              <a:rPr lang="en-US" sz="2400" dirty="0">
                <a:latin typeface="Arial" panose="020B0604020202020204" pitchFamily="34" charset="0"/>
                <a:cs typeface="Arial" panose="020B0604020202020204" pitchFamily="34" charset="0"/>
              </a:rPr>
              <a:t>402 acute care hospitals</a:t>
            </a:r>
            <a:r>
              <a:rPr lang="en-US" sz="2400" baseline="30000" dirty="0">
                <a:latin typeface="Arial" panose="020B0604020202020204" pitchFamily="34" charset="0"/>
                <a:cs typeface="Arial" panose="020B0604020202020204" pitchFamily="34" charset="0"/>
              </a:rPr>
              <a:t>7</a:t>
            </a:r>
            <a:r>
              <a:rPr lang="en-US" sz="2400" dirty="0">
                <a:latin typeface="Arial" panose="020B0604020202020204" pitchFamily="34" charset="0"/>
                <a:cs typeface="Arial" panose="020B0604020202020204" pitchFamily="34" charset="0"/>
              </a:rPr>
              <a:t>, 439 long-term care facilities</a:t>
            </a:r>
            <a:r>
              <a:rPr lang="en-US" sz="2400" baseline="30000" dirty="0">
                <a:latin typeface="Arial" panose="020B0604020202020204" pitchFamily="34" charset="0"/>
                <a:cs typeface="Arial" panose="020B0604020202020204" pitchFamily="34" charset="0"/>
              </a:rPr>
              <a:t>8</a:t>
            </a:r>
            <a:r>
              <a:rPr lang="en-US" sz="2400" dirty="0">
                <a:latin typeface="Arial" panose="020B0604020202020204" pitchFamily="34" charset="0"/>
                <a:cs typeface="Arial" panose="020B0604020202020204" pitchFamily="34" charset="0"/>
              </a:rPr>
              <a:t>, and 389 ambulatory clinics</a:t>
            </a:r>
            <a:r>
              <a:rPr lang="en-US" sz="2400" baseline="30000" dirty="0">
                <a:latin typeface="Arial" panose="020B0604020202020204" pitchFamily="34" charset="0"/>
                <a:cs typeface="Arial" panose="020B0604020202020204" pitchFamily="34" charset="0"/>
              </a:rPr>
              <a:t>9</a:t>
            </a:r>
            <a:r>
              <a:rPr lang="en-US" sz="2400" dirty="0">
                <a:latin typeface="Arial" panose="020B0604020202020204" pitchFamily="34" charset="0"/>
                <a:cs typeface="Arial" panose="020B0604020202020204" pitchFamily="34" charset="0"/>
              </a:rPr>
              <a:t> participated</a:t>
            </a:r>
          </a:p>
          <a:p>
            <a:pPr lvl="1"/>
            <a:endParaRPr lang="en-US" sz="2700" dirty="0">
              <a:latin typeface="Arial" panose="020B0604020202020204" pitchFamily="34" charset="0"/>
              <a:cs typeface="Arial" panose="020B0604020202020204" pitchFamily="34" charset="0"/>
            </a:endParaRPr>
          </a:p>
          <a:p>
            <a:r>
              <a:rPr lang="en-US" sz="2700" dirty="0">
                <a:latin typeface="Arial" panose="020B0604020202020204" pitchFamily="34" charset="0"/>
                <a:cs typeface="Arial" panose="020B0604020202020204" pitchFamily="34" charset="0"/>
              </a:rPr>
              <a:t>The three previous Safety Programs led to statistically significant reductions in antibiotic use and improvements in appropriate antibiotic use </a:t>
            </a:r>
          </a:p>
          <a:p>
            <a:pPr lvl="1"/>
            <a:r>
              <a:rPr lang="en-US" sz="2400" dirty="0">
                <a:latin typeface="Arial"/>
                <a:cs typeface="Arial"/>
              </a:rPr>
              <a:t>The ambulatory care program was associated with a 9% decrease in antibiotic prescribing overall and 15% decrease in acute respiratory infections</a:t>
            </a:r>
            <a:r>
              <a:rPr lang="en-US" sz="2400" baseline="30000" dirty="0">
                <a:latin typeface="Arial"/>
                <a:cs typeface="Arial"/>
              </a:rPr>
              <a:t>10</a:t>
            </a:r>
            <a:endParaRPr lang="en-US" sz="2400" baseline="30000" dirty="0"/>
          </a:p>
          <a:p>
            <a:pPr lvl="1"/>
            <a:r>
              <a:rPr lang="en-US" sz="2400" dirty="0">
                <a:latin typeface="Arial" panose="020B0604020202020204" pitchFamily="34" charset="0"/>
                <a:cs typeface="Arial" panose="020B0604020202020204" pitchFamily="34" charset="0"/>
              </a:rPr>
              <a:t>In the same program, pediatric practices saw a 11% decrease in antibiotic prescribing overall and a 13% decrease for respiratory tract infections</a:t>
            </a:r>
            <a:r>
              <a:rPr lang="en-US" sz="2400" baseline="30000" dirty="0">
                <a:latin typeface="Arial"/>
                <a:cs typeface="Arial"/>
              </a:rPr>
              <a:t>10</a:t>
            </a:r>
            <a:endParaRPr lang="en-US" sz="2400" baseline="30000" dirty="0"/>
          </a:p>
        </p:txBody>
      </p:sp>
      <p:sp>
        <p:nvSpPr>
          <p:cNvPr id="8" name="Slide Number Placeholder 7">
            <a:extLst>
              <a:ext uri="{FF2B5EF4-FFF2-40B4-BE49-F238E27FC236}">
                <a16:creationId xmlns:a16="http://schemas.microsoft.com/office/drawing/2014/main" id="{3678E970-B8FC-2242-58BD-781917E820E4}"/>
              </a:ext>
              <a:ext uri="{C183D7F6-B498-43B3-948B-1728B52AA6E4}">
                <adec:decorative xmlns:adec="http://schemas.microsoft.com/office/drawing/2017/decorative" val="1"/>
              </a:ext>
            </a:extLst>
          </p:cNvPr>
          <p:cNvSpPr>
            <a:spLocks noGrp="1"/>
          </p:cNvSpPr>
          <p:nvPr>
            <p:ph type="sldNum" sz="quarter" idx="12"/>
          </p:nvPr>
        </p:nvSpPr>
        <p:spPr/>
        <p:txBody>
          <a:bodyPr/>
          <a:lstStyle/>
          <a:p>
            <a:pPr defTabSz="457022">
              <a:defRPr/>
            </a:pPr>
            <a:fld id="{BAF3441B-B4B6-447C-9611-13E5D5A45577}" type="slidenum">
              <a:rPr lang="en-US" sz="1359">
                <a:solidFill>
                  <a:prstClr val="black"/>
                </a:solidFill>
                <a:latin typeface="Calibri" panose="020F0502020204030204"/>
              </a:rPr>
              <a:pPr defTabSz="457022">
                <a:defRPr/>
              </a:pPr>
              <a:t>4</a:t>
            </a:fld>
            <a:endParaRPr lang="en-US" sz="1359" dirty="0">
              <a:solidFill>
                <a:prstClr val="black"/>
              </a:solidFill>
              <a:latin typeface="Calibri" panose="020F0502020204030204"/>
            </a:endParaRPr>
          </a:p>
        </p:txBody>
      </p:sp>
    </p:spTree>
    <p:extLst>
      <p:ext uri="{BB962C8B-B14F-4D97-AF65-F5344CB8AC3E}">
        <p14:creationId xmlns:p14="http://schemas.microsoft.com/office/powerpoint/2010/main" val="869021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4707E5C8-B456-ABA4-0399-0512A4DA382F}"/>
              </a:ext>
              <a:ext uri="{C183D7F6-B498-43B3-948B-1728B52AA6E4}">
                <adec:decorative xmlns:adec="http://schemas.microsoft.com/office/drawing/2017/decorative" val="1"/>
              </a:ext>
            </a:extLst>
          </p:cNvPr>
          <p:cNvGrpSpPr/>
          <p:nvPr/>
        </p:nvGrpSpPr>
        <p:grpSpPr>
          <a:xfrm>
            <a:off x="942109" y="3496453"/>
            <a:ext cx="11917679" cy="3340273"/>
            <a:chOff x="202559" y="3411398"/>
            <a:chExt cx="9368021" cy="3691151"/>
          </a:xfrm>
        </p:grpSpPr>
        <p:sp>
          <p:nvSpPr>
            <p:cNvPr id="23" name="Rectangle: Diagonal Corners Rounded 22">
              <a:extLst>
                <a:ext uri="{FF2B5EF4-FFF2-40B4-BE49-F238E27FC236}">
                  <a16:creationId xmlns:a16="http://schemas.microsoft.com/office/drawing/2014/main" id="{A77543F4-F7B4-9EB5-6E6A-453C33EAD1BE}"/>
                </a:ext>
              </a:extLst>
            </p:cNvPr>
            <p:cNvSpPr/>
            <p:nvPr/>
          </p:nvSpPr>
          <p:spPr>
            <a:xfrm>
              <a:off x="202559" y="3411398"/>
              <a:ext cx="9227981" cy="3587420"/>
            </a:xfrm>
            <a:prstGeom prst="round2DiagRect">
              <a:avLst/>
            </a:prstGeom>
            <a:solidFill>
              <a:srgbClr val="037D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anose="020B0604020202020204" pitchFamily="34" charset="0"/>
                <a:cs typeface="Arial" panose="020B0604020202020204" pitchFamily="34" charset="0"/>
              </a:endParaRPr>
            </a:p>
          </p:txBody>
        </p:sp>
        <p:sp>
          <p:nvSpPr>
            <p:cNvPr id="24" name="Rectangle: Diagonal Corners Rounded 23">
              <a:extLst>
                <a:ext uri="{FF2B5EF4-FFF2-40B4-BE49-F238E27FC236}">
                  <a16:creationId xmlns:a16="http://schemas.microsoft.com/office/drawing/2014/main" id="{A8123369-3BA9-FF30-4AC4-B720F754EED1}"/>
                </a:ext>
              </a:extLst>
            </p:cNvPr>
            <p:cNvSpPr/>
            <p:nvPr/>
          </p:nvSpPr>
          <p:spPr>
            <a:xfrm>
              <a:off x="342599" y="3515129"/>
              <a:ext cx="9227981" cy="3587420"/>
            </a:xfrm>
            <a:prstGeom prst="round2DiagRect">
              <a:avLst/>
            </a:prstGeom>
            <a:solidFill>
              <a:srgbClr val="D4D5D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Arial" panose="020B0604020202020204" pitchFamily="34" charset="0"/>
                <a:cs typeface="Arial" panose="020B0604020202020204" pitchFamily="34" charset="0"/>
              </a:endParaRPr>
            </a:p>
          </p:txBody>
        </p:sp>
      </p:grpSp>
      <p:sp>
        <p:nvSpPr>
          <p:cNvPr id="2" name="Title 1">
            <a:extLst>
              <a:ext uri="{FF2B5EF4-FFF2-40B4-BE49-F238E27FC236}">
                <a16:creationId xmlns:a16="http://schemas.microsoft.com/office/drawing/2014/main" id="{46D9D848-66AD-86F0-02CB-3BD0457FBF36}"/>
              </a:ext>
            </a:extLst>
          </p:cNvPr>
          <p:cNvSpPr>
            <a:spLocks noGrp="1"/>
          </p:cNvSpPr>
          <p:nvPr>
            <p:ph type="title"/>
          </p:nvPr>
        </p:nvSpPr>
        <p:spPr/>
        <p:txBody>
          <a:bodyPr>
            <a:normAutofit/>
          </a:bodyPr>
          <a:lstStyle/>
          <a:p>
            <a:r>
              <a:rPr lang="en-US" sz="4400" b="1" dirty="0"/>
              <a:t>AHRQ Safety Program Overview</a:t>
            </a:r>
          </a:p>
        </p:txBody>
      </p:sp>
      <p:sp>
        <p:nvSpPr>
          <p:cNvPr id="25" name="Text Placeholder 2">
            <a:extLst>
              <a:ext uri="{FF2B5EF4-FFF2-40B4-BE49-F238E27FC236}">
                <a16:creationId xmlns:a16="http://schemas.microsoft.com/office/drawing/2014/main" id="{92C35961-704D-6FC0-6EBF-02D005334150}"/>
              </a:ext>
            </a:extLst>
          </p:cNvPr>
          <p:cNvSpPr>
            <a:spLocks noGrp="1"/>
          </p:cNvSpPr>
          <p:nvPr>
            <p:ph type="body" sz="quarter" idx="13"/>
          </p:nvPr>
        </p:nvSpPr>
        <p:spPr>
          <a:xfrm>
            <a:off x="934258" y="1223898"/>
            <a:ext cx="5966691" cy="1657350"/>
          </a:xfrm>
        </p:spPr>
        <p:txBody>
          <a:bodyPr>
            <a:noAutofit/>
          </a:bodyPr>
          <a:lstStyle/>
          <a:p>
            <a:pPr marL="0" indent="0">
              <a:lnSpc>
                <a:spcPct val="100000"/>
              </a:lnSpc>
              <a:spcBef>
                <a:spcPts val="0"/>
              </a:spcBef>
              <a:buNone/>
            </a:pPr>
            <a:r>
              <a:rPr lang="en-US" sz="2400" b="1" dirty="0"/>
              <a:t>Funded and Guided by: </a:t>
            </a:r>
            <a:r>
              <a:rPr lang="en-US" sz="2400" b="0" dirty="0"/>
              <a:t>AHRQ</a:t>
            </a:r>
          </a:p>
          <a:p>
            <a:pPr marL="0" indent="0" defTabSz="457200">
              <a:lnSpc>
                <a:spcPct val="100000"/>
              </a:lnSpc>
              <a:spcBef>
                <a:spcPts val="0"/>
              </a:spcBef>
              <a:spcAft>
                <a:spcPts val="600"/>
              </a:spcAft>
              <a:buNone/>
              <a:defRPr/>
            </a:pPr>
            <a:r>
              <a:rPr lang="en-US" sz="2400" b="1" dirty="0">
                <a:solidFill>
                  <a:prstClr val="black"/>
                </a:solidFill>
              </a:rPr>
              <a:t>Led by:</a:t>
            </a:r>
            <a:endParaRPr lang="en-US" sz="2400" b="1" dirty="0"/>
          </a:p>
          <a:p>
            <a:pPr marL="486918" indent="-285750">
              <a:lnSpc>
                <a:spcPct val="100000"/>
              </a:lnSpc>
              <a:spcBef>
                <a:spcPts val="0"/>
              </a:spcBef>
              <a:buFont typeface="Arial" panose="020B0604020202020204" pitchFamily="34" charset="0"/>
              <a:buChar char="•"/>
            </a:pPr>
            <a:r>
              <a:rPr lang="en-US" sz="2400" b="0" dirty="0"/>
              <a:t>NORC at the University of Chicago</a:t>
            </a:r>
          </a:p>
          <a:p>
            <a:pPr marL="486918" indent="-285750">
              <a:lnSpc>
                <a:spcPct val="100000"/>
              </a:lnSpc>
              <a:spcBef>
                <a:spcPts val="0"/>
              </a:spcBef>
              <a:buFont typeface="Arial" panose="020B0604020202020204" pitchFamily="34" charset="0"/>
              <a:buChar char="•"/>
            </a:pPr>
            <a:r>
              <a:rPr lang="en-US" sz="2400" b="0" dirty="0">
                <a:solidFill>
                  <a:prstClr val="black"/>
                </a:solidFill>
              </a:rPr>
              <a:t>Johns Hopkins University School of Medicine</a:t>
            </a:r>
          </a:p>
        </p:txBody>
      </p:sp>
      <p:sp>
        <p:nvSpPr>
          <p:cNvPr id="3" name="Text Placeholder 2">
            <a:extLst>
              <a:ext uri="{FF2B5EF4-FFF2-40B4-BE49-F238E27FC236}">
                <a16:creationId xmlns:a16="http://schemas.microsoft.com/office/drawing/2014/main" id="{81C69E20-03B4-4BCF-6BF9-81535B6A4B3A}"/>
              </a:ext>
            </a:extLst>
          </p:cNvPr>
          <p:cNvSpPr>
            <a:spLocks noGrp="1"/>
          </p:cNvSpPr>
          <p:nvPr>
            <p:ph type="body" sz="quarter" idx="14"/>
          </p:nvPr>
        </p:nvSpPr>
        <p:spPr>
          <a:xfrm>
            <a:off x="6993609" y="1236580"/>
            <a:ext cx="5604030" cy="2052702"/>
          </a:xfrm>
        </p:spPr>
        <p:txBody>
          <a:bodyPr>
            <a:normAutofit/>
          </a:bodyPr>
          <a:lstStyle/>
          <a:p>
            <a:pPr marL="0" indent="0" defTabSz="914400">
              <a:lnSpc>
                <a:spcPct val="100000"/>
              </a:lnSpc>
              <a:spcBef>
                <a:spcPts val="0"/>
              </a:spcBef>
              <a:buNone/>
              <a:defRPr/>
            </a:pPr>
            <a:r>
              <a:rPr lang="en-US" sz="2400" b="1" dirty="0">
                <a:solidFill>
                  <a:prstClr val="black"/>
                </a:solidFill>
                <a:latin typeface="Arial" panose="020B0604020202020204" pitchFamily="34" charset="0"/>
                <a:cs typeface="Arial" panose="020B0604020202020204" pitchFamily="34" charset="0"/>
              </a:rPr>
              <a:t>Overarching Goal of Program:</a:t>
            </a:r>
          </a:p>
          <a:p>
            <a:pPr marL="0" indent="0" defTabSz="914400">
              <a:buNone/>
              <a:defRPr/>
            </a:pPr>
            <a:r>
              <a:rPr lang="en-US" sz="2400" b="0" dirty="0">
                <a:latin typeface="Arial" panose="020B0604020202020204" pitchFamily="34" charset="0"/>
                <a:cs typeface="Arial" panose="020B0604020202020204" pitchFamily="34" charset="0"/>
              </a:rPr>
              <a:t>To improve antibiotic decision-making and patient safety in primary and urgent care settings that provide care via telemedicine. </a:t>
            </a:r>
          </a:p>
        </p:txBody>
      </p:sp>
      <p:sp>
        <p:nvSpPr>
          <p:cNvPr id="4" name="Text Placeholder 3">
            <a:extLst>
              <a:ext uri="{FF2B5EF4-FFF2-40B4-BE49-F238E27FC236}">
                <a16:creationId xmlns:a16="http://schemas.microsoft.com/office/drawing/2014/main" id="{B5EF2D1D-6FB6-D01D-87ED-2E6D1AEB7E3A}"/>
              </a:ext>
            </a:extLst>
          </p:cNvPr>
          <p:cNvSpPr>
            <a:spLocks noGrp="1"/>
          </p:cNvSpPr>
          <p:nvPr>
            <p:ph type="body" sz="quarter" idx="15"/>
          </p:nvPr>
        </p:nvSpPr>
        <p:spPr>
          <a:xfrm>
            <a:off x="1492997" y="3774842"/>
            <a:ext cx="11395940" cy="3186807"/>
          </a:xfrm>
        </p:spPr>
        <p:txBody>
          <a:bodyPr>
            <a:normAutofit/>
          </a:bodyPr>
          <a:lstStyle/>
          <a:p>
            <a:pPr marL="0" indent="0">
              <a:lnSpc>
                <a:spcPct val="100000"/>
              </a:lnSpc>
              <a:spcBef>
                <a:spcPts val="0"/>
              </a:spcBef>
              <a:spcAft>
                <a:spcPts val="1200"/>
              </a:spcAft>
              <a:buNone/>
            </a:pPr>
            <a:r>
              <a:rPr lang="en-US" sz="2400" b="1" dirty="0">
                <a:latin typeface="Arial" panose="020B0604020202020204" pitchFamily="34" charset="0"/>
                <a:cs typeface="Arial" panose="020B0604020202020204" pitchFamily="34" charset="0"/>
              </a:rPr>
              <a:t>Additional Goals of the Telemedicine Safety Program</a:t>
            </a:r>
          </a:p>
          <a:p>
            <a:pPr marL="457200" lvl="1">
              <a:lnSpc>
                <a:spcPct val="100000"/>
              </a:lnSpc>
              <a:spcBef>
                <a:spcPts val="0"/>
              </a:spcBef>
              <a:spcAft>
                <a:spcPts val="1200"/>
              </a:spcAft>
            </a:pPr>
            <a:r>
              <a:rPr lang="en-US" sz="2400" b="1" dirty="0">
                <a:latin typeface="Arial" panose="020B0604020202020204" pitchFamily="34" charset="0"/>
                <a:cs typeface="Arial" panose="020B0604020202020204" pitchFamily="34" charset="0"/>
              </a:rPr>
              <a:t>Reduce prescription of unnecessary antibiotics and reduce patient harm</a:t>
            </a:r>
            <a:r>
              <a:rPr lang="en-US" sz="2400" dirty="0">
                <a:latin typeface="Arial" panose="020B0604020202020204" pitchFamily="34" charset="0"/>
                <a:cs typeface="Arial" panose="020B0604020202020204" pitchFamily="34" charset="0"/>
              </a:rPr>
              <a:t> while </a:t>
            </a:r>
            <a:r>
              <a:rPr lang="en-US" sz="2400" b="1" dirty="0">
                <a:latin typeface="Arial" panose="020B0604020202020204" pitchFamily="34" charset="0"/>
                <a:cs typeface="Arial" panose="020B0604020202020204" pitchFamily="34" charset="0"/>
              </a:rPr>
              <a:t>maintaining patient satisfaction </a:t>
            </a:r>
            <a:r>
              <a:rPr lang="en-US" sz="2400" dirty="0">
                <a:latin typeface="Arial" panose="020B0604020202020204" pitchFamily="34" charset="0"/>
                <a:cs typeface="Arial" panose="020B0604020202020204" pitchFamily="34" charset="0"/>
              </a:rPr>
              <a:t>by</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implementing evidence-based strategies to improve the diagnosis and treatment of infectious conditions over telemedicine.  </a:t>
            </a:r>
          </a:p>
          <a:p>
            <a:pPr marL="457200" lvl="1">
              <a:lnSpc>
                <a:spcPct val="100000"/>
              </a:lnSpc>
              <a:spcBef>
                <a:spcPts val="0"/>
              </a:spcBef>
              <a:spcAft>
                <a:spcPts val="1200"/>
              </a:spcAft>
            </a:pPr>
            <a:r>
              <a:rPr lang="en-US" sz="2400" dirty="0">
                <a:latin typeface="Arial" panose="020B0604020202020204" pitchFamily="34" charset="0"/>
                <a:cs typeface="Arial" panose="020B0604020202020204" pitchFamily="34" charset="0"/>
              </a:rPr>
              <a:t>Strengthen the culture of safety and improve communication and teamwork around antibiotic decision-making in telemedicine.</a:t>
            </a:r>
          </a:p>
          <a:p>
            <a:endParaRPr lang="en-US" dirty="0"/>
          </a:p>
        </p:txBody>
      </p:sp>
      <p:sp>
        <p:nvSpPr>
          <p:cNvPr id="8" name="Slide Number Placeholder 7">
            <a:extLst>
              <a:ext uri="{FF2B5EF4-FFF2-40B4-BE49-F238E27FC236}">
                <a16:creationId xmlns:a16="http://schemas.microsoft.com/office/drawing/2014/main" id="{3678E970-B8FC-2242-58BD-781917E820E4}"/>
              </a:ext>
              <a:ext uri="{C183D7F6-B498-43B3-948B-1728B52AA6E4}">
                <adec:decorative xmlns:adec="http://schemas.microsoft.com/office/drawing/2017/decorative" val="1"/>
              </a:ext>
            </a:extLst>
          </p:cNvPr>
          <p:cNvSpPr>
            <a:spLocks noGrp="1"/>
          </p:cNvSpPr>
          <p:nvPr>
            <p:ph type="sldNum" sz="quarter" idx="12"/>
          </p:nvPr>
        </p:nvSpPr>
        <p:spPr>
          <a:xfrm>
            <a:off x="12875491" y="7422575"/>
            <a:ext cx="804048" cy="331886"/>
          </a:xfrm>
        </p:spPr>
        <p:txBody>
          <a:bodyPr/>
          <a:lstStyle/>
          <a:p>
            <a:fld id="{BAF3441B-B4B6-447C-9611-13E5D5A45577}" type="slidenum">
              <a:rPr lang="en-US" smtClean="0">
                <a:solidFill>
                  <a:schemeClr val="tx1"/>
                </a:solidFill>
              </a:rPr>
              <a:t>5</a:t>
            </a:fld>
            <a:endParaRPr lang="en-US">
              <a:solidFill>
                <a:schemeClr val="tx1"/>
              </a:solidFill>
            </a:endParaRPr>
          </a:p>
        </p:txBody>
      </p:sp>
      <p:sp>
        <p:nvSpPr>
          <p:cNvPr id="28" name="Text Placeholder 1">
            <a:extLst>
              <a:ext uri="{FF2B5EF4-FFF2-40B4-BE49-F238E27FC236}">
                <a16:creationId xmlns:a16="http://schemas.microsoft.com/office/drawing/2014/main" id="{B71ADFA3-692F-C78A-AD03-62B079B76C47}"/>
              </a:ext>
              <a:ext uri="{C183D7F6-B498-43B3-948B-1728B52AA6E4}">
                <adec:decorative xmlns:adec="http://schemas.microsoft.com/office/drawing/2017/decorative" val="1"/>
              </a:ext>
            </a:extLst>
          </p:cNvPr>
          <p:cNvSpPr txBox="1">
            <a:spLocks/>
          </p:cNvSpPr>
          <p:nvPr/>
        </p:nvSpPr>
        <p:spPr>
          <a:xfrm>
            <a:off x="6909616" y="1215214"/>
            <a:ext cx="5772018" cy="2061388"/>
          </a:xfrm>
          <a:prstGeom prst="rect">
            <a:avLst/>
          </a:prstGeom>
          <a:ln w="38100">
            <a:solidFill>
              <a:srgbClr val="037DA3"/>
            </a:solidFill>
          </a:ln>
        </p:spPr>
        <p:txBody>
          <a:bodyPr vert="horz" lIns="91440" tIns="45720" rIns="91440" bIns="45720" rtlCol="0" anchor="t" anchorCtr="0"/>
          <a:lstStyle>
            <a:defPPr>
              <a:defRPr lang="en-US"/>
            </a:defPPr>
            <a:lvl1pPr marL="0" algn="ctr" defTabSz="457200" rtl="0" eaLnBrk="1" latinLnBrk="0" hangingPunct="1">
              <a:defRPr sz="132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a:defRPr/>
            </a:pPr>
            <a:endParaRPr lang="en-US" sz="2000" b="1">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8175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F7395664-3236-85CF-19D0-8A192357AD12}"/>
              </a:ext>
            </a:extLst>
          </p:cNvPr>
          <p:cNvSpPr>
            <a:spLocks noGrp="1"/>
          </p:cNvSpPr>
          <p:nvPr>
            <p:ph type="title"/>
          </p:nvPr>
        </p:nvSpPr>
        <p:spPr/>
        <p:txBody>
          <a:bodyPr>
            <a:normAutofit/>
          </a:bodyPr>
          <a:lstStyle/>
          <a:p>
            <a:r>
              <a:rPr lang="en-US" sz="4400" b="1" dirty="0"/>
              <a:t>Benefits of Participation</a:t>
            </a:r>
          </a:p>
        </p:txBody>
      </p:sp>
      <p:sp>
        <p:nvSpPr>
          <p:cNvPr id="2" name="Slide Number Placeholder 7">
            <a:extLst>
              <a:ext uri="{FF2B5EF4-FFF2-40B4-BE49-F238E27FC236}">
                <a16:creationId xmlns:a16="http://schemas.microsoft.com/office/drawing/2014/main" id="{F056FDC9-21D6-4C1F-0C90-126FBA2BB3E1}"/>
              </a:ext>
              <a:ext uri="{C183D7F6-B498-43B3-948B-1728B52AA6E4}">
                <adec:decorative xmlns:adec="http://schemas.microsoft.com/office/drawing/2017/decorative" val="1"/>
              </a:ext>
            </a:extLst>
          </p:cNvPr>
          <p:cNvSpPr>
            <a:spLocks noGrp="1"/>
          </p:cNvSpPr>
          <p:nvPr>
            <p:ph type="sldNum" sz="quarter" idx="12"/>
          </p:nvPr>
        </p:nvSpPr>
        <p:spPr>
          <a:xfrm>
            <a:off x="12875491" y="7422575"/>
            <a:ext cx="804048" cy="331886"/>
          </a:xfrm>
        </p:spPr>
        <p:txBody>
          <a:bodyPr/>
          <a:lstStyle/>
          <a:p>
            <a:fld id="{BAF3441B-B4B6-447C-9611-13E5D5A45577}" type="slidenum">
              <a:rPr lang="en-US" smtClean="0">
                <a:solidFill>
                  <a:schemeClr val="tx1"/>
                </a:solidFill>
              </a:rPr>
              <a:t>6</a:t>
            </a:fld>
            <a:endParaRPr lang="en-US" dirty="0">
              <a:solidFill>
                <a:schemeClr val="tx1"/>
              </a:solidFill>
            </a:endParaRPr>
          </a:p>
        </p:txBody>
      </p:sp>
      <p:sp>
        <p:nvSpPr>
          <p:cNvPr id="11" name="Text Placeholder 10">
            <a:extLst>
              <a:ext uri="{FF2B5EF4-FFF2-40B4-BE49-F238E27FC236}">
                <a16:creationId xmlns:a16="http://schemas.microsoft.com/office/drawing/2014/main" id="{0A1ACA2B-E8CB-1C2F-5E56-247C511FDF93}"/>
              </a:ext>
            </a:extLst>
          </p:cNvPr>
          <p:cNvSpPr>
            <a:spLocks noGrp="1"/>
          </p:cNvSpPr>
          <p:nvPr>
            <p:ph type="body" sz="quarter" idx="13"/>
          </p:nvPr>
        </p:nvSpPr>
        <p:spPr/>
        <p:txBody>
          <a:bodyPr/>
          <a:lstStyle/>
          <a:p>
            <a:r>
              <a:rPr lang="en-US" sz="2400" dirty="0">
                <a:effectLst/>
                <a:latin typeface="Arial" panose="020B0604020202020204" pitchFamily="34" charset="0"/>
                <a:ea typeface="Calibri" panose="020F0502020204030204" pitchFamily="34" charset="0"/>
                <a:cs typeface="Arial" panose="020B0604020202020204" pitchFamily="34" charset="0"/>
              </a:rPr>
              <a:t>Learn evidence-based strategies from nationally-renowned experts in the diagnosis and treatment of infectious conditions in telemedicine settings</a:t>
            </a:r>
          </a:p>
        </p:txBody>
      </p:sp>
      <p:sp>
        <p:nvSpPr>
          <p:cNvPr id="12" name="Text Placeholder 11">
            <a:extLst>
              <a:ext uri="{FF2B5EF4-FFF2-40B4-BE49-F238E27FC236}">
                <a16:creationId xmlns:a16="http://schemas.microsoft.com/office/drawing/2014/main" id="{63CAE7A2-03F7-2B23-B67A-CCA72572E4A2}"/>
              </a:ext>
            </a:extLst>
          </p:cNvPr>
          <p:cNvSpPr>
            <a:spLocks noGrp="1"/>
          </p:cNvSpPr>
          <p:nvPr>
            <p:ph type="body" sz="quarter" idx="14"/>
          </p:nvPr>
        </p:nvSpPr>
        <p:spPr/>
        <p:txBody>
          <a:bodyPr/>
          <a:lstStyle/>
          <a:p>
            <a:r>
              <a:rPr lang="en-US" sz="2400" dirty="0">
                <a:effectLst/>
                <a:latin typeface="Arial" panose="020B0604020202020204" pitchFamily="34" charset="0"/>
                <a:ea typeface="Calibri" panose="020F0502020204030204" pitchFamily="34" charset="0"/>
                <a:cs typeface="Arial" panose="020B0604020202020204" pitchFamily="34" charset="0"/>
              </a:rPr>
              <a:t>Improve patient satisfaction and communication in patient visits and interactions focused on infectious conditions and appropriate antibiotic use</a:t>
            </a:r>
          </a:p>
        </p:txBody>
      </p:sp>
      <p:sp>
        <p:nvSpPr>
          <p:cNvPr id="13" name="Text Placeholder 12">
            <a:extLst>
              <a:ext uri="{FF2B5EF4-FFF2-40B4-BE49-F238E27FC236}">
                <a16:creationId xmlns:a16="http://schemas.microsoft.com/office/drawing/2014/main" id="{114E6631-6264-E533-9938-FEA90A2EB92A}"/>
              </a:ext>
            </a:extLst>
          </p:cNvPr>
          <p:cNvSpPr>
            <a:spLocks noGrp="1"/>
          </p:cNvSpPr>
          <p:nvPr>
            <p:ph type="body" sz="quarter" idx="15"/>
          </p:nvPr>
        </p:nvSpPr>
        <p:spPr>
          <a:xfrm>
            <a:off x="2668297" y="4602025"/>
            <a:ext cx="10469563" cy="680896"/>
          </a:xfrm>
        </p:spPr>
        <p:txBody>
          <a:bodyPr/>
          <a:lstStyle/>
          <a:p>
            <a:r>
              <a:rPr lang="en-US" sz="2400" dirty="0">
                <a:solidFill>
                  <a:prstClr val="black"/>
                </a:solidFill>
                <a:latin typeface="Arial" panose="020B0604020202020204" pitchFamily="34" charset="0"/>
                <a:cs typeface="Arial" panose="020B0604020202020204" pitchFamily="34" charset="0"/>
              </a:rPr>
              <a:t>Improve efficiency in antibiotic prescribing</a:t>
            </a:r>
            <a:endParaRPr lang="en-US" sz="2400" strike="sngStrike" dirty="0">
              <a:solidFill>
                <a:prstClr val="black"/>
              </a:solidFill>
              <a:latin typeface="Arial" panose="020B0604020202020204" pitchFamily="34" charset="0"/>
              <a:cs typeface="Arial" panose="020B0604020202020204" pitchFamily="34" charset="0"/>
            </a:endParaRPr>
          </a:p>
        </p:txBody>
      </p:sp>
      <p:sp>
        <p:nvSpPr>
          <p:cNvPr id="14" name="Text Placeholder 13">
            <a:extLst>
              <a:ext uri="{FF2B5EF4-FFF2-40B4-BE49-F238E27FC236}">
                <a16:creationId xmlns:a16="http://schemas.microsoft.com/office/drawing/2014/main" id="{B1CECA19-20D2-ECB1-F623-BE7D7DF785CA}"/>
              </a:ext>
            </a:extLst>
          </p:cNvPr>
          <p:cNvSpPr>
            <a:spLocks noGrp="1"/>
          </p:cNvSpPr>
          <p:nvPr>
            <p:ph type="body" sz="quarter" idx="16"/>
          </p:nvPr>
        </p:nvSpPr>
        <p:spPr>
          <a:xfrm>
            <a:off x="2301875" y="5765225"/>
            <a:ext cx="10469563" cy="1455255"/>
          </a:xfrm>
        </p:spPr>
        <p:txBody>
          <a:bodyPr>
            <a:normAutofit/>
          </a:bodyPr>
          <a:lstStyle/>
          <a:p>
            <a:r>
              <a:rPr lang="en-US" sz="2400" dirty="0">
                <a:solidFill>
                  <a:prstClr val="black"/>
                </a:solidFill>
                <a:latin typeface="Arial" panose="020B0604020202020204" pitchFamily="34" charset="0"/>
                <a:cs typeface="Arial" panose="020B0604020202020204" pitchFamily="34" charset="0"/>
              </a:rPr>
              <a:t>Improve performance on antibiotic-related quality measures such as Healthcare Effectiveness Data and Information Set (HEDIS), Merit-based Incentive Payment System (MIPS), and The Joint Commission Antimicrobial Stewardship standards</a:t>
            </a:r>
          </a:p>
        </p:txBody>
      </p:sp>
      <p:grpSp>
        <p:nvGrpSpPr>
          <p:cNvPr id="7" name="Group 6">
            <a:extLst>
              <a:ext uri="{FF2B5EF4-FFF2-40B4-BE49-F238E27FC236}">
                <a16:creationId xmlns:a16="http://schemas.microsoft.com/office/drawing/2014/main" id="{78764D76-D2A5-B546-E249-BBB1517B2F13}"/>
              </a:ext>
              <a:ext uri="{C183D7F6-B498-43B3-948B-1728B52AA6E4}">
                <adec:decorative xmlns:adec="http://schemas.microsoft.com/office/drawing/2017/decorative" val="1"/>
              </a:ext>
            </a:extLst>
          </p:cNvPr>
          <p:cNvGrpSpPr/>
          <p:nvPr/>
        </p:nvGrpSpPr>
        <p:grpSpPr>
          <a:xfrm>
            <a:off x="-778364" y="1377904"/>
            <a:ext cx="3440946" cy="5583783"/>
            <a:chOff x="846505" y="1223421"/>
            <a:chExt cx="3440946" cy="5583783"/>
          </a:xfrm>
        </p:grpSpPr>
        <p:sp>
          <p:nvSpPr>
            <p:cNvPr id="3" name="Block Arc 2">
              <a:extLst>
                <a:ext uri="{FF2B5EF4-FFF2-40B4-BE49-F238E27FC236}">
                  <a16:creationId xmlns:a16="http://schemas.microsoft.com/office/drawing/2014/main" id="{D11C389F-D121-15BB-1FEF-CA0A6416F07D}"/>
                </a:ext>
              </a:extLst>
            </p:cNvPr>
            <p:cNvSpPr/>
            <p:nvPr/>
          </p:nvSpPr>
          <p:spPr>
            <a:xfrm rot="5400000">
              <a:off x="-302167" y="2372093"/>
              <a:ext cx="5583783" cy="3286440"/>
            </a:xfrm>
            <a:prstGeom prst="blockArc">
              <a:avLst>
                <a:gd name="adj1" fmla="val 10665144"/>
                <a:gd name="adj2" fmla="val 56887"/>
                <a:gd name="adj3" fmla="val 12951"/>
              </a:avLst>
            </a:prstGeom>
            <a:solidFill>
              <a:srgbClr val="D1D2D4"/>
            </a:solidFill>
            <a:ln>
              <a:solidFill>
                <a:srgbClr val="D1D2D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811D2264-1D17-3A1D-A49A-21C0FFB10E3E}"/>
                </a:ext>
              </a:extLst>
            </p:cNvPr>
            <p:cNvGrpSpPr/>
            <p:nvPr/>
          </p:nvGrpSpPr>
          <p:grpSpPr>
            <a:xfrm>
              <a:off x="2772255" y="1325229"/>
              <a:ext cx="914400" cy="914400"/>
              <a:chOff x="1549583" y="1527190"/>
              <a:chExt cx="914400" cy="914400"/>
            </a:xfrm>
          </p:grpSpPr>
          <p:pic>
            <p:nvPicPr>
              <p:cNvPr id="25" name="Graphic 24" descr="Harvey Balls 100% with solid fill">
                <a:extLst>
                  <a:ext uri="{FF2B5EF4-FFF2-40B4-BE49-F238E27FC236}">
                    <a16:creationId xmlns:a16="http://schemas.microsoft.com/office/drawing/2014/main" id="{EFB4A330-7D32-E590-3A15-24895FB796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49583" y="1527190"/>
                <a:ext cx="914400" cy="914400"/>
              </a:xfrm>
              <a:prstGeom prst="rect">
                <a:avLst/>
              </a:prstGeom>
            </p:spPr>
          </p:pic>
          <p:pic>
            <p:nvPicPr>
              <p:cNvPr id="26" name="Graphic 25" descr="Badge 1 outline">
                <a:extLst>
                  <a:ext uri="{FF2B5EF4-FFF2-40B4-BE49-F238E27FC236}">
                    <a16:creationId xmlns:a16="http://schemas.microsoft.com/office/drawing/2014/main" id="{9957E785-6F1B-ACF2-178B-60C661DD938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49583" y="1527190"/>
                <a:ext cx="914400" cy="914400"/>
              </a:xfrm>
              <a:prstGeom prst="rect">
                <a:avLst/>
              </a:prstGeom>
            </p:spPr>
          </p:pic>
        </p:grpSp>
        <p:grpSp>
          <p:nvGrpSpPr>
            <p:cNvPr id="9" name="Group 8">
              <a:extLst>
                <a:ext uri="{FF2B5EF4-FFF2-40B4-BE49-F238E27FC236}">
                  <a16:creationId xmlns:a16="http://schemas.microsoft.com/office/drawing/2014/main" id="{7E660ABB-7CC5-DE79-706A-0CDA693758E4}"/>
                </a:ext>
              </a:extLst>
            </p:cNvPr>
            <p:cNvGrpSpPr/>
            <p:nvPr/>
          </p:nvGrpSpPr>
          <p:grpSpPr>
            <a:xfrm>
              <a:off x="2818458" y="5634579"/>
              <a:ext cx="914400" cy="914401"/>
              <a:chOff x="995971" y="5551464"/>
              <a:chExt cx="914400" cy="914401"/>
            </a:xfrm>
          </p:grpSpPr>
          <p:pic>
            <p:nvPicPr>
              <p:cNvPr id="28" name="Graphic 27" descr="Harvey Balls 100% with solid fill">
                <a:extLst>
                  <a:ext uri="{FF2B5EF4-FFF2-40B4-BE49-F238E27FC236}">
                    <a16:creationId xmlns:a16="http://schemas.microsoft.com/office/drawing/2014/main" id="{BEC3D76A-8B95-3536-06A3-D9BF1C8E44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5971" y="5551465"/>
                <a:ext cx="914400" cy="914400"/>
              </a:xfrm>
              <a:prstGeom prst="rect">
                <a:avLst/>
              </a:prstGeom>
            </p:spPr>
          </p:pic>
          <p:pic>
            <p:nvPicPr>
              <p:cNvPr id="30" name="Graphic 29" descr="Badge 4 outline">
                <a:extLst>
                  <a:ext uri="{FF2B5EF4-FFF2-40B4-BE49-F238E27FC236}">
                    <a16:creationId xmlns:a16="http://schemas.microsoft.com/office/drawing/2014/main" id="{362973B3-8AAF-3516-8001-583C77687D2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5971" y="5551464"/>
                <a:ext cx="914400" cy="914400"/>
              </a:xfrm>
              <a:prstGeom prst="rect">
                <a:avLst/>
              </a:prstGeom>
            </p:spPr>
          </p:pic>
        </p:grpSp>
        <p:grpSp>
          <p:nvGrpSpPr>
            <p:cNvPr id="10" name="Group 9">
              <a:extLst>
                <a:ext uri="{FF2B5EF4-FFF2-40B4-BE49-F238E27FC236}">
                  <a16:creationId xmlns:a16="http://schemas.microsoft.com/office/drawing/2014/main" id="{0A9C2ED0-B79B-EEE4-83C5-F05D50B8E1C6}"/>
                </a:ext>
              </a:extLst>
            </p:cNvPr>
            <p:cNvGrpSpPr/>
            <p:nvPr/>
          </p:nvGrpSpPr>
          <p:grpSpPr>
            <a:xfrm>
              <a:off x="3367336" y="2726048"/>
              <a:ext cx="920115" cy="914400"/>
              <a:chOff x="1456567" y="2585449"/>
              <a:chExt cx="920115" cy="914400"/>
            </a:xfrm>
          </p:grpSpPr>
          <p:pic>
            <p:nvPicPr>
              <p:cNvPr id="27" name="Graphic 26" descr="Harvey Balls 100% with solid fill">
                <a:extLst>
                  <a:ext uri="{FF2B5EF4-FFF2-40B4-BE49-F238E27FC236}">
                    <a16:creationId xmlns:a16="http://schemas.microsoft.com/office/drawing/2014/main" id="{79CD1A87-70CE-B969-1FCF-779EA207D5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62282" y="2585449"/>
                <a:ext cx="914400" cy="914400"/>
              </a:xfrm>
              <a:prstGeom prst="rect">
                <a:avLst/>
              </a:prstGeom>
            </p:spPr>
          </p:pic>
          <p:pic>
            <p:nvPicPr>
              <p:cNvPr id="32" name="Graphic 31" descr="Badge outline">
                <a:extLst>
                  <a:ext uri="{FF2B5EF4-FFF2-40B4-BE49-F238E27FC236}">
                    <a16:creationId xmlns:a16="http://schemas.microsoft.com/office/drawing/2014/main" id="{0C8106C5-7F83-10F4-263C-E6C95806D35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456567" y="2585449"/>
                <a:ext cx="914400" cy="914400"/>
              </a:xfrm>
              <a:prstGeom prst="rect">
                <a:avLst/>
              </a:prstGeom>
            </p:spPr>
          </p:pic>
        </p:grpSp>
        <p:grpSp>
          <p:nvGrpSpPr>
            <p:cNvPr id="6" name="Group 5">
              <a:extLst>
                <a:ext uri="{FF2B5EF4-FFF2-40B4-BE49-F238E27FC236}">
                  <a16:creationId xmlns:a16="http://schemas.microsoft.com/office/drawing/2014/main" id="{C8F4CF18-D11C-665B-AFDB-05AAA66712A3}"/>
                </a:ext>
              </a:extLst>
            </p:cNvPr>
            <p:cNvGrpSpPr/>
            <p:nvPr/>
          </p:nvGrpSpPr>
          <p:grpSpPr>
            <a:xfrm>
              <a:off x="3367335" y="4185560"/>
              <a:ext cx="914400" cy="914400"/>
              <a:chOff x="1572990" y="3731569"/>
              <a:chExt cx="914400" cy="914400"/>
            </a:xfrm>
          </p:grpSpPr>
          <p:pic>
            <p:nvPicPr>
              <p:cNvPr id="4" name="Graphic 3" descr="Harvey Balls 100% with solid fill">
                <a:extLst>
                  <a:ext uri="{FF2B5EF4-FFF2-40B4-BE49-F238E27FC236}">
                    <a16:creationId xmlns:a16="http://schemas.microsoft.com/office/drawing/2014/main" id="{058B16B4-2226-F4BC-2E00-1CE87AB60D5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72990" y="3731569"/>
                <a:ext cx="914400" cy="914400"/>
              </a:xfrm>
              <a:prstGeom prst="rect">
                <a:avLst/>
              </a:prstGeom>
            </p:spPr>
          </p:pic>
          <p:pic>
            <p:nvPicPr>
              <p:cNvPr id="5" name="Graphic 4" descr="Badge 3 outline">
                <a:extLst>
                  <a:ext uri="{FF2B5EF4-FFF2-40B4-BE49-F238E27FC236}">
                    <a16:creationId xmlns:a16="http://schemas.microsoft.com/office/drawing/2014/main" id="{97C7815B-3D6D-E9F7-0145-7B2FC0A170C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572990" y="3731569"/>
                <a:ext cx="914400" cy="914400"/>
              </a:xfrm>
              <a:prstGeom prst="rect">
                <a:avLst/>
              </a:prstGeom>
            </p:spPr>
          </p:pic>
        </p:grpSp>
      </p:grpSp>
    </p:spTree>
    <p:extLst>
      <p:ext uri="{BB962C8B-B14F-4D97-AF65-F5344CB8AC3E}">
        <p14:creationId xmlns:p14="http://schemas.microsoft.com/office/powerpoint/2010/main" val="2070099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9D848-66AD-86F0-02CB-3BD0457FBF36}"/>
              </a:ext>
            </a:extLst>
          </p:cNvPr>
          <p:cNvSpPr>
            <a:spLocks noGrp="1"/>
          </p:cNvSpPr>
          <p:nvPr>
            <p:ph type="title"/>
          </p:nvPr>
        </p:nvSpPr>
        <p:spPr/>
        <p:txBody>
          <a:bodyPr>
            <a:normAutofit/>
          </a:bodyPr>
          <a:lstStyle/>
          <a:p>
            <a:r>
              <a:rPr lang="en-US" sz="4400" b="1" dirty="0"/>
              <a:t>AHRQ Safety Program Details</a:t>
            </a:r>
          </a:p>
        </p:txBody>
      </p:sp>
      <p:sp>
        <p:nvSpPr>
          <p:cNvPr id="21" name="Text Placeholder 20">
            <a:extLst>
              <a:ext uri="{FF2B5EF4-FFF2-40B4-BE49-F238E27FC236}">
                <a16:creationId xmlns:a16="http://schemas.microsoft.com/office/drawing/2014/main" id="{EF5D98A3-C9E0-782B-B9F6-3A8E97789C6F}"/>
              </a:ext>
            </a:extLst>
          </p:cNvPr>
          <p:cNvSpPr>
            <a:spLocks noGrp="1"/>
          </p:cNvSpPr>
          <p:nvPr>
            <p:ph type="body" sz="quarter" idx="17"/>
          </p:nvPr>
        </p:nvSpPr>
        <p:spPr/>
        <p:txBody>
          <a:bodyPr/>
          <a:lstStyle/>
          <a:p>
            <a:r>
              <a:rPr lang="en-US" sz="2000" b="1" dirty="0">
                <a:latin typeface="Arial" panose="020B0604020202020204" pitchFamily="34" charset="0"/>
                <a:cs typeface="Arial" panose="020B0604020202020204" pitchFamily="34" charset="0"/>
              </a:rPr>
              <a:t>Timeline</a:t>
            </a:r>
            <a:endParaRPr lang="en-US" dirty="0"/>
          </a:p>
        </p:txBody>
      </p:sp>
      <p:sp>
        <p:nvSpPr>
          <p:cNvPr id="22" name="Text Placeholder 21">
            <a:extLst>
              <a:ext uri="{FF2B5EF4-FFF2-40B4-BE49-F238E27FC236}">
                <a16:creationId xmlns:a16="http://schemas.microsoft.com/office/drawing/2014/main" id="{FE5C5100-F5E8-75C9-F601-1AF54A57B540}"/>
              </a:ext>
            </a:extLst>
          </p:cNvPr>
          <p:cNvSpPr>
            <a:spLocks noGrp="1"/>
          </p:cNvSpPr>
          <p:nvPr>
            <p:ph type="body" sz="quarter" idx="18"/>
          </p:nvPr>
        </p:nvSpPr>
        <p:spPr/>
        <p:txBody>
          <a:bodyPr/>
          <a:lstStyle/>
          <a:p>
            <a:pPr marL="468630" indent="-285750" defTabSz="914400">
              <a:lnSpc>
                <a:spcPct val="100000"/>
              </a:lnSpc>
              <a:spcBef>
                <a:spcPts val="0"/>
              </a:spcBef>
              <a:spcAft>
                <a:spcPts val="600"/>
              </a:spcAft>
              <a:buFont typeface="Arial" panose="020B0604020202020204" pitchFamily="34" charset="0"/>
              <a:buChar char="•"/>
              <a:defRPr/>
            </a:pPr>
            <a:r>
              <a:rPr lang="en-US" sz="2000" b="0" dirty="0">
                <a:latin typeface="Arial" panose="020B0604020202020204" pitchFamily="34" charset="0"/>
                <a:cs typeface="Arial" panose="020B0604020202020204" pitchFamily="34" charset="0"/>
              </a:rPr>
              <a:t>18-month program  </a:t>
            </a:r>
          </a:p>
          <a:p>
            <a:pPr marL="468630" indent="-285750" defTabSz="914400">
              <a:lnSpc>
                <a:spcPct val="100000"/>
              </a:lnSpc>
              <a:spcBef>
                <a:spcPts val="0"/>
              </a:spcBef>
              <a:spcAft>
                <a:spcPts val="600"/>
              </a:spcAft>
              <a:buFont typeface="Arial" panose="020B0604020202020204" pitchFamily="34" charset="0"/>
              <a:buChar char="•"/>
              <a:defRPr/>
            </a:pPr>
            <a:r>
              <a:rPr lang="en-US" sz="2000" b="0" dirty="0">
                <a:latin typeface="Arial" panose="020B0604020202020204" pitchFamily="34" charset="0"/>
                <a:cs typeface="Arial" panose="020B0604020202020204" pitchFamily="34" charset="0"/>
              </a:rPr>
              <a:t>Begins June 2024</a:t>
            </a:r>
          </a:p>
          <a:p>
            <a:pPr marL="468630" indent="-285750" defTabSz="914400">
              <a:lnSpc>
                <a:spcPct val="100000"/>
              </a:lnSpc>
              <a:spcBef>
                <a:spcPts val="0"/>
              </a:spcBef>
              <a:spcAft>
                <a:spcPts val="600"/>
              </a:spcAft>
              <a:buFont typeface="Arial" panose="020B0604020202020204" pitchFamily="34" charset="0"/>
              <a:buChar char="•"/>
              <a:defRPr/>
            </a:pPr>
            <a:r>
              <a:rPr lang="en-US" sz="2000" b="0" dirty="0">
                <a:latin typeface="Arial" panose="020B0604020202020204" pitchFamily="34" charset="0"/>
                <a:cs typeface="Arial" panose="020B0604020202020204" pitchFamily="34" charset="0"/>
              </a:rPr>
              <a:t>Enroll by May 23, 2024</a:t>
            </a:r>
          </a:p>
        </p:txBody>
      </p:sp>
      <p:sp>
        <p:nvSpPr>
          <p:cNvPr id="23" name="Text Placeholder 22">
            <a:extLst>
              <a:ext uri="{FF2B5EF4-FFF2-40B4-BE49-F238E27FC236}">
                <a16:creationId xmlns:a16="http://schemas.microsoft.com/office/drawing/2014/main" id="{E0EBA40D-CC6D-F838-0294-913A61B2D923}"/>
              </a:ext>
            </a:extLst>
          </p:cNvPr>
          <p:cNvSpPr>
            <a:spLocks noGrp="1"/>
          </p:cNvSpPr>
          <p:nvPr>
            <p:ph type="body" sz="quarter" idx="19"/>
          </p:nvPr>
        </p:nvSpPr>
        <p:spPr/>
        <p:txBody>
          <a:bodyPr/>
          <a:lstStyle/>
          <a:p>
            <a:r>
              <a:rPr lang="en-US" sz="2000" b="1" dirty="0">
                <a:latin typeface="Arial" panose="020B0604020202020204" pitchFamily="34" charset="0"/>
                <a:cs typeface="Arial" panose="020B0604020202020204" pitchFamily="34" charset="0"/>
              </a:rPr>
              <a:t>No Cost and No Contract Required</a:t>
            </a:r>
          </a:p>
        </p:txBody>
      </p:sp>
      <p:sp>
        <p:nvSpPr>
          <p:cNvPr id="24" name="Text Placeholder 23">
            <a:extLst>
              <a:ext uri="{FF2B5EF4-FFF2-40B4-BE49-F238E27FC236}">
                <a16:creationId xmlns:a16="http://schemas.microsoft.com/office/drawing/2014/main" id="{D9B2E5B5-D8C6-5D6E-63B4-546CEC098395}"/>
              </a:ext>
            </a:extLst>
          </p:cNvPr>
          <p:cNvSpPr>
            <a:spLocks noGrp="1"/>
          </p:cNvSpPr>
          <p:nvPr>
            <p:ph type="body" sz="quarter" idx="20"/>
          </p:nvPr>
        </p:nvSpPr>
        <p:spPr/>
        <p:txBody>
          <a:bodyPr/>
          <a:lstStyle/>
          <a:p>
            <a:pPr marL="468630" indent="-285750" defTabSz="914400">
              <a:lnSpc>
                <a:spcPct val="100000"/>
              </a:lnSpc>
              <a:spcBef>
                <a:spcPts val="0"/>
              </a:spcBef>
              <a:spcAft>
                <a:spcPts val="600"/>
              </a:spcAft>
              <a:buFont typeface="Arial" panose="020B0604020202020204" pitchFamily="34" charset="0"/>
              <a:buChar char="•"/>
              <a:defRPr/>
            </a:pPr>
            <a:r>
              <a:rPr lang="en-US" sz="2000" b="0" dirty="0">
                <a:latin typeface="Arial" panose="020B0604020202020204" pitchFamily="34" charset="0"/>
                <a:cs typeface="Arial" panose="020B0604020202020204" pitchFamily="34" charset="0"/>
              </a:rPr>
              <a:t>No cost to participate</a:t>
            </a:r>
          </a:p>
          <a:p>
            <a:pPr marL="468630" indent="-285750" defTabSz="914400">
              <a:lnSpc>
                <a:spcPct val="100000"/>
              </a:lnSpc>
              <a:spcBef>
                <a:spcPts val="0"/>
              </a:spcBef>
              <a:spcAft>
                <a:spcPts val="600"/>
              </a:spcAft>
              <a:buFont typeface="Arial" panose="020B0604020202020204" pitchFamily="34" charset="0"/>
              <a:buChar char="•"/>
              <a:defRPr/>
            </a:pPr>
            <a:r>
              <a:rPr lang="en-US" sz="2000" b="0" dirty="0">
                <a:latin typeface="Arial" panose="020B0604020202020204" pitchFamily="34" charset="0"/>
                <a:cs typeface="Arial" panose="020B0604020202020204" pitchFamily="34" charset="0"/>
              </a:rPr>
              <a:t>No contract or Institutional Review Board (IRB) required</a:t>
            </a:r>
          </a:p>
        </p:txBody>
      </p:sp>
      <p:sp>
        <p:nvSpPr>
          <p:cNvPr id="25" name="Text Placeholder 24">
            <a:extLst>
              <a:ext uri="{FF2B5EF4-FFF2-40B4-BE49-F238E27FC236}">
                <a16:creationId xmlns:a16="http://schemas.microsoft.com/office/drawing/2014/main" id="{4800B100-59B0-0E32-29D3-05C7D449405B}"/>
              </a:ext>
            </a:extLst>
          </p:cNvPr>
          <p:cNvSpPr>
            <a:spLocks noGrp="1"/>
          </p:cNvSpPr>
          <p:nvPr>
            <p:ph type="body" sz="quarter" idx="21"/>
          </p:nvPr>
        </p:nvSpPr>
        <p:spPr/>
        <p:txBody>
          <a:bodyPr/>
          <a:lstStyle/>
          <a:p>
            <a:r>
              <a:rPr lang="en-US" sz="2000" b="1" dirty="0">
                <a:latin typeface="Arial" panose="020B0604020202020204" pitchFamily="34" charset="0"/>
                <a:cs typeface="Arial" panose="020B0604020202020204" pitchFamily="34" charset="0"/>
              </a:rPr>
              <a:t>Time Commitment</a:t>
            </a:r>
          </a:p>
        </p:txBody>
      </p:sp>
      <p:sp>
        <p:nvSpPr>
          <p:cNvPr id="26" name="Text Placeholder 25">
            <a:extLst>
              <a:ext uri="{FF2B5EF4-FFF2-40B4-BE49-F238E27FC236}">
                <a16:creationId xmlns:a16="http://schemas.microsoft.com/office/drawing/2014/main" id="{14B97584-DD08-209E-D6D0-82E081D20F75}"/>
              </a:ext>
            </a:extLst>
          </p:cNvPr>
          <p:cNvSpPr>
            <a:spLocks noGrp="1"/>
          </p:cNvSpPr>
          <p:nvPr>
            <p:ph type="body" sz="quarter" idx="22"/>
          </p:nvPr>
        </p:nvSpPr>
        <p:spPr/>
        <p:txBody>
          <a:bodyPr/>
          <a:lstStyle/>
          <a:p>
            <a:pPr marL="468630" indent="-285750" defTabSz="914400">
              <a:lnSpc>
                <a:spcPct val="100000"/>
              </a:lnSpc>
              <a:spcBef>
                <a:spcPts val="0"/>
              </a:spcBef>
              <a:spcAft>
                <a:spcPts val="600"/>
              </a:spcAft>
              <a:buFont typeface="Arial" panose="020B0604020202020204" pitchFamily="34" charset="0"/>
              <a:buChar char="•"/>
              <a:defRPr/>
            </a:pPr>
            <a:r>
              <a:rPr lang="en-US" sz="2000" b="0" dirty="0">
                <a:latin typeface="Arial" panose="020B0604020202020204" pitchFamily="34" charset="0"/>
                <a:cs typeface="Arial" panose="020B0604020202020204" pitchFamily="34" charset="0"/>
              </a:rPr>
              <a:t>30 minutes per month for most participants</a:t>
            </a:r>
          </a:p>
          <a:p>
            <a:pPr marL="46863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000" b="0" dirty="0">
                <a:latin typeface="Arial" panose="020B0604020202020204" pitchFamily="34" charset="0"/>
                <a:cs typeface="Arial" panose="020B0604020202020204" pitchFamily="34" charset="0"/>
              </a:rPr>
              <a:t>Participants supporting data collection may need to spend 2 hours per month</a:t>
            </a:r>
          </a:p>
        </p:txBody>
      </p:sp>
      <p:sp>
        <p:nvSpPr>
          <p:cNvPr id="27" name="Text Placeholder 26">
            <a:extLst>
              <a:ext uri="{FF2B5EF4-FFF2-40B4-BE49-F238E27FC236}">
                <a16:creationId xmlns:a16="http://schemas.microsoft.com/office/drawing/2014/main" id="{4DB3FFD8-532E-CCA3-9E7B-D0E156B28AF2}"/>
              </a:ext>
            </a:extLst>
          </p:cNvPr>
          <p:cNvSpPr>
            <a:spLocks noGrp="1"/>
          </p:cNvSpPr>
          <p:nvPr>
            <p:ph type="body" sz="quarter" idx="24"/>
          </p:nvPr>
        </p:nvSpPr>
        <p:spPr/>
        <p:txBody>
          <a:bodyPr>
            <a:normAutofit fontScale="92500" lnSpcReduction="10000"/>
          </a:bodyPr>
          <a:lstStyle/>
          <a:p>
            <a:pPr marL="468630" indent="-285750" defTabSz="914400">
              <a:lnSpc>
                <a:spcPct val="100000"/>
              </a:lnSpc>
              <a:spcBef>
                <a:spcPts val="0"/>
              </a:spcBef>
              <a:defRPr/>
            </a:pPr>
            <a:r>
              <a:rPr lang="en-US" dirty="0"/>
              <a:t>CME, CEU, and ABIM MOC credits</a:t>
            </a:r>
          </a:p>
        </p:txBody>
      </p:sp>
      <p:sp>
        <p:nvSpPr>
          <p:cNvPr id="28" name="Text Placeholder 27">
            <a:extLst>
              <a:ext uri="{FF2B5EF4-FFF2-40B4-BE49-F238E27FC236}">
                <a16:creationId xmlns:a16="http://schemas.microsoft.com/office/drawing/2014/main" id="{FFBDA6FA-85ED-852C-4B4F-7BCAA3A407B4}"/>
              </a:ext>
            </a:extLst>
          </p:cNvPr>
          <p:cNvSpPr>
            <a:spLocks noGrp="1"/>
          </p:cNvSpPr>
          <p:nvPr>
            <p:ph type="body" sz="quarter" idx="25"/>
          </p:nvPr>
        </p:nvSpPr>
        <p:spPr/>
        <p:txBody>
          <a:bodyPr>
            <a:normAutofit/>
          </a:bodyPr>
          <a:lstStyle/>
          <a:p>
            <a:pPr marL="468630" indent="-285750" defTabSz="914400">
              <a:lnSpc>
                <a:spcPct val="100000"/>
              </a:lnSpc>
              <a:spcBef>
                <a:spcPts val="0"/>
              </a:spcBef>
              <a:defRPr/>
            </a:pPr>
            <a:r>
              <a:rPr lang="en-US" dirty="0"/>
              <a:t>Maintenance of certification (MOC) points available at no cost</a:t>
            </a:r>
          </a:p>
          <a:p>
            <a:pPr marL="468630" indent="-285750" defTabSz="914400">
              <a:lnSpc>
                <a:spcPct val="100000"/>
              </a:lnSpc>
              <a:spcBef>
                <a:spcPts val="0"/>
              </a:spcBef>
              <a:spcAft>
                <a:spcPts val="600"/>
              </a:spcAft>
              <a:defRPr/>
            </a:pPr>
            <a:r>
              <a:rPr lang="en-US" dirty="0"/>
              <a:t>Continuing medical education (CME) and continuing education unit (CEU) credits available at no cost</a:t>
            </a:r>
          </a:p>
        </p:txBody>
      </p:sp>
      <p:sp>
        <p:nvSpPr>
          <p:cNvPr id="8" name="Slide Number Placeholder 7">
            <a:extLst>
              <a:ext uri="{FF2B5EF4-FFF2-40B4-BE49-F238E27FC236}">
                <a16:creationId xmlns:a16="http://schemas.microsoft.com/office/drawing/2014/main" id="{3678E970-B8FC-2242-58BD-781917E820E4}"/>
              </a:ext>
              <a:ext uri="{C183D7F6-B498-43B3-948B-1728B52AA6E4}">
                <adec:decorative xmlns:adec="http://schemas.microsoft.com/office/drawing/2017/decorative" val="1"/>
              </a:ext>
            </a:extLst>
          </p:cNvPr>
          <p:cNvSpPr>
            <a:spLocks noGrp="1"/>
          </p:cNvSpPr>
          <p:nvPr>
            <p:ph type="sldNum" sz="quarter" idx="12"/>
          </p:nvPr>
        </p:nvSpPr>
        <p:spPr/>
        <p:txBody>
          <a:bodyPr/>
          <a:lstStyle/>
          <a:p>
            <a:fld id="{BAF3441B-B4B6-447C-9611-13E5D5A45577}" type="slidenum">
              <a:rPr lang="en-US" smtClean="0">
                <a:solidFill>
                  <a:schemeClr val="tx1"/>
                </a:solidFill>
              </a:rPr>
              <a:t>7</a:t>
            </a:fld>
            <a:endParaRPr lang="en-US">
              <a:solidFill>
                <a:schemeClr val="tx1"/>
              </a:solidFill>
            </a:endParaRPr>
          </a:p>
        </p:txBody>
      </p:sp>
      <p:pic>
        <p:nvPicPr>
          <p:cNvPr id="9" name="Graphic 8">
            <a:extLst>
              <a:ext uri="{FF2B5EF4-FFF2-40B4-BE49-F238E27FC236}">
                <a16:creationId xmlns:a16="http://schemas.microsoft.com/office/drawing/2014/main" id="{D07BE4FC-730B-3E8A-8193-DCEAF165AC5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0707" y="1047746"/>
            <a:ext cx="914400" cy="914400"/>
          </a:xfrm>
          <a:prstGeom prst="rect">
            <a:avLst/>
          </a:prstGeom>
        </p:spPr>
      </p:pic>
      <p:pic>
        <p:nvPicPr>
          <p:cNvPr id="11" name="Graphic 10">
            <a:extLst>
              <a:ext uri="{FF2B5EF4-FFF2-40B4-BE49-F238E27FC236}">
                <a16:creationId xmlns:a16="http://schemas.microsoft.com/office/drawing/2014/main" id="{4783B23C-CFBF-12B2-F2D9-9D4065E269F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3107" y="2799153"/>
            <a:ext cx="622300" cy="622300"/>
          </a:xfrm>
          <a:prstGeom prst="rect">
            <a:avLst/>
          </a:prstGeom>
        </p:spPr>
      </p:pic>
      <p:pic>
        <p:nvPicPr>
          <p:cNvPr id="13" name="Graphic 12">
            <a:extLst>
              <a:ext uri="{FF2B5EF4-FFF2-40B4-BE49-F238E27FC236}">
                <a16:creationId xmlns:a16="http://schemas.microsoft.com/office/drawing/2014/main" id="{B7090A04-ED74-3110-ECCF-5C0C1EA4FE83}"/>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0707" y="4115889"/>
            <a:ext cx="914400" cy="914400"/>
          </a:xfrm>
          <a:prstGeom prst="rect">
            <a:avLst/>
          </a:prstGeom>
        </p:spPr>
      </p:pic>
      <p:pic>
        <p:nvPicPr>
          <p:cNvPr id="15" name="Graphic 14">
            <a:extLst>
              <a:ext uri="{FF2B5EF4-FFF2-40B4-BE49-F238E27FC236}">
                <a16:creationId xmlns:a16="http://schemas.microsoft.com/office/drawing/2014/main" id="{F3B7CBCE-DE2D-915D-FD98-3EAC3BDD017B}"/>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20707" y="5350549"/>
            <a:ext cx="914400" cy="914400"/>
          </a:xfrm>
          <a:prstGeom prst="rect">
            <a:avLst/>
          </a:prstGeom>
        </p:spPr>
      </p:pic>
      <p:pic>
        <p:nvPicPr>
          <p:cNvPr id="19" name="Graphic 18">
            <a:extLst>
              <a:ext uri="{FF2B5EF4-FFF2-40B4-BE49-F238E27FC236}">
                <a16:creationId xmlns:a16="http://schemas.microsoft.com/office/drawing/2014/main" id="{4518104C-2334-F858-A965-1C39FC176162}"/>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0707" y="2672153"/>
            <a:ext cx="914400" cy="914400"/>
          </a:xfrm>
          <a:prstGeom prst="rect">
            <a:avLst/>
          </a:prstGeom>
        </p:spPr>
      </p:pic>
    </p:spTree>
    <p:extLst>
      <p:ext uri="{BB962C8B-B14F-4D97-AF65-F5344CB8AC3E}">
        <p14:creationId xmlns:p14="http://schemas.microsoft.com/office/powerpoint/2010/main" val="1804656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F2B2D2C-99A0-1473-F0F5-97964C326E41}"/>
              </a:ext>
              <a:ext uri="{C183D7F6-B498-43B3-948B-1728B52AA6E4}">
                <adec:decorative xmlns:adec="http://schemas.microsoft.com/office/drawing/2017/decorative" val="1"/>
              </a:ext>
            </a:extLst>
          </p:cNvPr>
          <p:cNvGrpSpPr/>
          <p:nvPr/>
        </p:nvGrpSpPr>
        <p:grpSpPr>
          <a:xfrm>
            <a:off x="942109" y="1465782"/>
            <a:ext cx="11917680" cy="5369357"/>
            <a:chOff x="286544" y="3444046"/>
            <a:chExt cx="9553092" cy="3658503"/>
          </a:xfrm>
        </p:grpSpPr>
        <p:sp>
          <p:nvSpPr>
            <p:cNvPr id="11" name="Rectangle: Diagonal Corners Rounded 10">
              <a:extLst>
                <a:ext uri="{FF2B5EF4-FFF2-40B4-BE49-F238E27FC236}">
                  <a16:creationId xmlns:a16="http://schemas.microsoft.com/office/drawing/2014/main" id="{EA17CF31-8201-3B6E-AB4A-7781FE75AD5A}"/>
                </a:ext>
              </a:extLst>
            </p:cNvPr>
            <p:cNvSpPr/>
            <p:nvPr/>
          </p:nvSpPr>
          <p:spPr>
            <a:xfrm>
              <a:off x="286544" y="3444046"/>
              <a:ext cx="9227981" cy="3587420"/>
            </a:xfrm>
            <a:prstGeom prst="round2DiagRect">
              <a:avLst/>
            </a:prstGeom>
            <a:solidFill>
              <a:srgbClr val="037D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Diagonal Corners Rounded 11">
              <a:extLst>
                <a:ext uri="{FF2B5EF4-FFF2-40B4-BE49-F238E27FC236}">
                  <a16:creationId xmlns:a16="http://schemas.microsoft.com/office/drawing/2014/main" id="{73F61C06-95E2-0F17-C83E-82E96C8E39CC}"/>
                </a:ext>
              </a:extLst>
            </p:cNvPr>
            <p:cNvSpPr/>
            <p:nvPr/>
          </p:nvSpPr>
          <p:spPr>
            <a:xfrm>
              <a:off x="611656" y="3515129"/>
              <a:ext cx="9227980" cy="3587420"/>
            </a:xfrm>
            <a:prstGeom prst="round2DiagRect">
              <a:avLst/>
            </a:prstGeom>
            <a:solidFill>
              <a:srgbClr val="D4D5D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 name="Title 1">
            <a:extLst>
              <a:ext uri="{FF2B5EF4-FFF2-40B4-BE49-F238E27FC236}">
                <a16:creationId xmlns:a16="http://schemas.microsoft.com/office/drawing/2014/main" id="{46D9D848-66AD-86F0-02CB-3BD0457FBF36}"/>
              </a:ext>
            </a:extLst>
          </p:cNvPr>
          <p:cNvSpPr>
            <a:spLocks noGrp="1"/>
          </p:cNvSpPr>
          <p:nvPr>
            <p:ph type="title"/>
          </p:nvPr>
        </p:nvSpPr>
        <p:spPr/>
        <p:txBody>
          <a:bodyPr>
            <a:normAutofit/>
          </a:bodyPr>
          <a:lstStyle/>
          <a:p>
            <a:r>
              <a:rPr lang="en-US" sz="4400" b="1" dirty="0"/>
              <a:t>Eligibility Criteria</a:t>
            </a:r>
          </a:p>
        </p:txBody>
      </p:sp>
      <p:sp>
        <p:nvSpPr>
          <p:cNvPr id="7" name="Content Placeholder 6">
            <a:extLst>
              <a:ext uri="{FF2B5EF4-FFF2-40B4-BE49-F238E27FC236}">
                <a16:creationId xmlns:a16="http://schemas.microsoft.com/office/drawing/2014/main" id="{42739A2B-C856-5F54-DD47-95E545BEC10A}"/>
              </a:ext>
            </a:extLst>
          </p:cNvPr>
          <p:cNvSpPr>
            <a:spLocks noGrp="1"/>
          </p:cNvSpPr>
          <p:nvPr>
            <p:ph type="body" sz="quarter" idx="13"/>
          </p:nvPr>
        </p:nvSpPr>
        <p:spPr>
          <a:xfrm>
            <a:off x="1800219" y="1805940"/>
            <a:ext cx="10327011" cy="4674870"/>
          </a:xfrm>
        </p:spPr>
        <p:txBody>
          <a:bodyPr>
            <a:normAutofit fontScale="85000" lnSpcReduction="20000"/>
          </a:bodyPr>
          <a:lstStyle/>
          <a:p>
            <a:pPr marL="0" lvl="2" indent="0" defTabSz="914400">
              <a:spcBef>
                <a:spcPts val="0"/>
              </a:spcBef>
              <a:spcAft>
                <a:spcPts val="1200"/>
              </a:spcAft>
              <a:buNone/>
              <a:defRPr/>
            </a:pPr>
            <a:r>
              <a:rPr lang="da-DK" sz="3300" b="1" u="sng" dirty="0">
                <a:solidFill>
                  <a:prstClr val="black"/>
                </a:solidFill>
              </a:rPr>
              <a:t>Eligibility Criteria</a:t>
            </a:r>
            <a:endParaRPr lang="da-DK" sz="3300" b="1" dirty="0">
              <a:solidFill>
                <a:prstClr val="black"/>
              </a:solidFill>
            </a:endParaRPr>
          </a:p>
          <a:p>
            <a:pPr marL="0" lvl="2" indent="0" defTabSz="914400">
              <a:buNone/>
              <a:defRPr/>
            </a:pPr>
            <a:r>
              <a:rPr lang="da-DK" sz="2400" b="1" dirty="0">
                <a:solidFill>
                  <a:prstClr val="black"/>
                </a:solidFill>
                <a:latin typeface="Arial" panose="020B0604020202020204" pitchFamily="34" charset="0"/>
                <a:cs typeface="Arial" panose="020B0604020202020204" pitchFamily="34" charset="0"/>
              </a:rPr>
              <a:t>Practice Types</a:t>
            </a:r>
          </a:p>
          <a:p>
            <a:pPr marL="400050" lvl="2" indent="-228600" defTabSz="914400">
              <a:lnSpc>
                <a:spcPct val="120000"/>
              </a:lnSpc>
              <a:spcBef>
                <a:spcPts val="0"/>
              </a:spcBef>
              <a:spcAft>
                <a:spcPts val="1200"/>
              </a:spcAft>
              <a:defRPr/>
            </a:pPr>
            <a:r>
              <a:rPr lang="en-US" sz="2400" dirty="0">
                <a:solidFill>
                  <a:prstClr val="black"/>
                </a:solidFill>
                <a:latin typeface="Arial" panose="020B0604020202020204" pitchFamily="34" charset="0"/>
                <a:cs typeface="Arial" panose="020B0604020202020204" pitchFamily="34" charset="0"/>
              </a:rPr>
              <a:t>Primary care practices (including internal medicine, family, and pediatrics), outpatient specialty practices that provide primary care (e.g., gynecology), community-based health clinics, student health clinics, retail clinics, occupational health, and urgent care clinics</a:t>
            </a:r>
          </a:p>
          <a:p>
            <a:pPr marL="400050" lvl="2" indent="-228600" defTabSz="914400">
              <a:lnSpc>
                <a:spcPct val="120000"/>
              </a:lnSpc>
              <a:spcBef>
                <a:spcPts val="0"/>
              </a:spcBef>
              <a:spcAft>
                <a:spcPts val="1200"/>
              </a:spcAft>
              <a:defRPr/>
            </a:pPr>
            <a:r>
              <a:rPr lang="en-US" sz="2400" dirty="0">
                <a:solidFill>
                  <a:prstClr val="black"/>
                </a:solidFill>
              </a:rPr>
              <a:t>Whole practices or individual practitioners can participate</a:t>
            </a:r>
            <a:endParaRPr lang="en-US" sz="2400" dirty="0">
              <a:solidFill>
                <a:prstClr val="black"/>
              </a:solidFill>
              <a:latin typeface="Arial" panose="020B0604020202020204" pitchFamily="34" charset="0"/>
              <a:cs typeface="Arial" panose="020B0604020202020204" pitchFamily="34" charset="0"/>
            </a:endParaRPr>
          </a:p>
          <a:p>
            <a:pPr marL="0" lvl="2" indent="0" defTabSz="914400">
              <a:buNone/>
              <a:defRPr/>
            </a:pPr>
            <a:r>
              <a:rPr lang="da-DK" sz="2400" b="1" dirty="0">
                <a:solidFill>
                  <a:prstClr val="black"/>
                </a:solidFill>
                <a:latin typeface="Arial" panose="020B0604020202020204" pitchFamily="34" charset="0"/>
                <a:cs typeface="Arial" panose="020B0604020202020204" pitchFamily="34" charset="0"/>
              </a:rPr>
              <a:t>Facility</a:t>
            </a:r>
          </a:p>
          <a:p>
            <a:pPr marL="400050" lvl="2" indent="-228600" defTabSz="914400">
              <a:lnSpc>
                <a:spcPct val="120000"/>
              </a:lnSpc>
              <a:spcAft>
                <a:spcPts val="1200"/>
              </a:spcAft>
              <a:tabLst>
                <a:tab pos="514350" algn="l"/>
                <a:tab pos="800100" algn="l"/>
              </a:tabLst>
              <a:defRPr/>
            </a:pPr>
            <a:r>
              <a:rPr lang="en-US" sz="2400" dirty="0">
                <a:solidFill>
                  <a:prstClr val="black"/>
                </a:solidFill>
                <a:latin typeface="Arial" panose="020B0604020202020204" pitchFamily="34" charset="0"/>
                <a:cs typeface="Arial" panose="020B0604020202020204" pitchFamily="34" charset="0"/>
              </a:rPr>
              <a:t>Practices can offer care exclusively via telemedicine or via a mix of in-person and telemedicine visits</a:t>
            </a:r>
            <a:endParaRPr lang="da-DK" sz="2400" dirty="0">
              <a:solidFill>
                <a:prstClr val="black"/>
              </a:solidFill>
              <a:latin typeface="Arial" panose="020B0604020202020204" pitchFamily="34" charset="0"/>
              <a:cs typeface="Arial" panose="020B0604020202020204" pitchFamily="34" charset="0"/>
            </a:endParaRPr>
          </a:p>
          <a:p>
            <a:pPr marL="0" lvl="2" indent="0" defTabSz="914400">
              <a:buNone/>
              <a:defRPr/>
            </a:pPr>
            <a:r>
              <a:rPr lang="da-DK" sz="2400" b="1" dirty="0">
                <a:solidFill>
                  <a:prstClr val="black"/>
                </a:solidFill>
                <a:latin typeface="Arial" panose="020B0604020202020204" pitchFamily="34" charset="0"/>
                <a:cs typeface="Arial" panose="020B0604020202020204" pitchFamily="34" charset="0"/>
              </a:rPr>
              <a:t>Telemedicine Practice</a:t>
            </a:r>
          </a:p>
          <a:p>
            <a:pPr marL="342900" lvl="2" indent="-171450" defTabSz="914400">
              <a:lnSpc>
                <a:spcPct val="120000"/>
              </a:lnSpc>
              <a:spcBef>
                <a:spcPts val="0"/>
              </a:spcBef>
              <a:spcAft>
                <a:spcPts val="1200"/>
              </a:spcAft>
              <a:defRPr/>
            </a:pPr>
            <a:r>
              <a:rPr lang="en-US" sz="2400" dirty="0">
                <a:solidFill>
                  <a:prstClr val="black"/>
                </a:solidFill>
              </a:rPr>
              <a:t>Telehealth with video is available</a:t>
            </a:r>
            <a:endParaRPr lang="da-DK" sz="2400" dirty="0">
              <a:solidFill>
                <a:prstClr val="black"/>
              </a:solidFill>
              <a:latin typeface="Arial" panose="020B0604020202020204" pitchFamily="34" charset="0"/>
              <a:cs typeface="Arial" panose="020B0604020202020204" pitchFamily="34" charset="0"/>
            </a:endParaRPr>
          </a:p>
        </p:txBody>
      </p:sp>
      <p:sp>
        <p:nvSpPr>
          <p:cNvPr id="8" name="Slide Number Placeholder 7">
            <a:extLst>
              <a:ext uri="{FF2B5EF4-FFF2-40B4-BE49-F238E27FC236}">
                <a16:creationId xmlns:a16="http://schemas.microsoft.com/office/drawing/2014/main" id="{3678E970-B8FC-2242-58BD-781917E820E4}"/>
              </a:ext>
              <a:ext uri="{C183D7F6-B498-43B3-948B-1728B52AA6E4}">
                <adec:decorative xmlns:adec="http://schemas.microsoft.com/office/drawing/2017/decorative" val="1"/>
              </a:ext>
            </a:extLst>
          </p:cNvPr>
          <p:cNvSpPr>
            <a:spLocks noGrp="1"/>
          </p:cNvSpPr>
          <p:nvPr>
            <p:ph type="sldNum" sz="quarter" idx="12"/>
          </p:nvPr>
        </p:nvSpPr>
        <p:spPr/>
        <p:txBody>
          <a:bodyPr/>
          <a:lstStyle/>
          <a:p>
            <a:fld id="{BAF3441B-B4B6-447C-9611-13E5D5A45577}" type="slidenum">
              <a:rPr lang="en-US" smtClean="0">
                <a:solidFill>
                  <a:schemeClr val="tx1"/>
                </a:solidFill>
              </a:rPr>
              <a:t>8</a:t>
            </a:fld>
            <a:endParaRPr lang="en-US">
              <a:solidFill>
                <a:schemeClr val="tx1"/>
              </a:solidFill>
            </a:endParaRPr>
          </a:p>
        </p:txBody>
      </p:sp>
    </p:spTree>
    <p:extLst>
      <p:ext uri="{BB962C8B-B14F-4D97-AF65-F5344CB8AC3E}">
        <p14:creationId xmlns:p14="http://schemas.microsoft.com/office/powerpoint/2010/main" val="3683521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9D848-66AD-86F0-02CB-3BD0457FBF36}"/>
              </a:ext>
            </a:extLst>
          </p:cNvPr>
          <p:cNvSpPr>
            <a:spLocks noGrp="1"/>
          </p:cNvSpPr>
          <p:nvPr>
            <p:ph type="title"/>
          </p:nvPr>
        </p:nvSpPr>
        <p:spPr/>
        <p:txBody>
          <a:bodyPr>
            <a:normAutofit/>
          </a:bodyPr>
          <a:lstStyle/>
          <a:p>
            <a:r>
              <a:rPr lang="en-US" b="1" dirty="0"/>
              <a:t>Planned Webinars (&lt;20 minutes in Length)</a:t>
            </a:r>
          </a:p>
        </p:txBody>
      </p:sp>
      <p:sp>
        <p:nvSpPr>
          <p:cNvPr id="8" name="Slide Number Placeholder 7">
            <a:extLst>
              <a:ext uri="{FF2B5EF4-FFF2-40B4-BE49-F238E27FC236}">
                <a16:creationId xmlns:a16="http://schemas.microsoft.com/office/drawing/2014/main" id="{3678E970-B8FC-2242-58BD-781917E820E4}"/>
              </a:ext>
              <a:ext uri="{C183D7F6-B498-43B3-948B-1728B52AA6E4}">
                <adec:decorative xmlns:adec="http://schemas.microsoft.com/office/drawing/2017/decorative" val="1"/>
              </a:ext>
            </a:extLst>
          </p:cNvPr>
          <p:cNvSpPr>
            <a:spLocks noGrp="1"/>
          </p:cNvSpPr>
          <p:nvPr>
            <p:ph type="sldNum" sz="quarter" idx="12"/>
          </p:nvPr>
        </p:nvSpPr>
        <p:spPr/>
        <p:txBody>
          <a:bodyPr/>
          <a:lstStyle/>
          <a:p>
            <a:fld id="{BAF3441B-B4B6-447C-9611-13E5D5A45577}" type="slidenum">
              <a:rPr lang="en-US" smtClean="0">
                <a:solidFill>
                  <a:schemeClr val="tx1"/>
                </a:solidFill>
              </a:rPr>
              <a:t>9</a:t>
            </a:fld>
            <a:endParaRPr lang="en-US">
              <a:solidFill>
                <a:schemeClr val="tx1"/>
              </a:solidFill>
            </a:endParaRPr>
          </a:p>
        </p:txBody>
      </p:sp>
      <p:sp>
        <p:nvSpPr>
          <p:cNvPr id="4" name="Text Placeholder 3">
            <a:extLst>
              <a:ext uri="{FF2B5EF4-FFF2-40B4-BE49-F238E27FC236}">
                <a16:creationId xmlns:a16="http://schemas.microsoft.com/office/drawing/2014/main" id="{5B6FFD3D-A23C-02B3-F643-2F930544E8A9}"/>
              </a:ext>
            </a:extLst>
          </p:cNvPr>
          <p:cNvSpPr>
            <a:spLocks noGrp="1"/>
          </p:cNvSpPr>
          <p:nvPr>
            <p:ph type="body" sz="quarter" idx="13"/>
          </p:nvPr>
        </p:nvSpPr>
        <p:spPr/>
        <p:txBody>
          <a:bodyPr>
            <a:normAutofit/>
          </a:bodyPr>
          <a:lstStyle/>
          <a:p>
            <a:pPr marL="342900" indent="-342900" algn="l">
              <a:buFont typeface="Arial" panose="020B0604020202020204" pitchFamily="34" charset="0"/>
              <a:buChar char="•"/>
            </a:pPr>
            <a:r>
              <a:rPr lang="en-US" sz="2400" b="0" dirty="0"/>
              <a:t>Implementing Antibiotic Stewardship to Improve Patient Safety</a:t>
            </a:r>
          </a:p>
          <a:p>
            <a:pPr marL="342900" indent="-342900" algn="l">
              <a:buFont typeface="Arial" panose="020B0604020202020204" pitchFamily="34" charset="0"/>
              <a:buChar char="•"/>
            </a:pPr>
            <a:r>
              <a:rPr lang="en-US" sz="2400" b="0" dirty="0"/>
              <a:t>Improving Communication With Your Patients</a:t>
            </a:r>
          </a:p>
          <a:p>
            <a:pPr marL="342900" indent="-342900" algn="l">
              <a:buFont typeface="Arial" panose="020B0604020202020204" pitchFamily="34" charset="0"/>
              <a:buChar char="•"/>
            </a:pPr>
            <a:r>
              <a:rPr lang="en-US" sz="2400" b="0" dirty="0"/>
              <a:t>Antibiotics and What They Treat</a:t>
            </a:r>
          </a:p>
          <a:p>
            <a:pPr marL="342900" indent="-342900" algn="l">
              <a:buFont typeface="Arial" panose="020B0604020202020204" pitchFamily="34" charset="0"/>
              <a:buChar char="•"/>
            </a:pPr>
            <a:r>
              <a:rPr lang="en-US" sz="2400" b="0" dirty="0"/>
              <a:t>Navigating Antibiotic Allergies</a:t>
            </a:r>
          </a:p>
          <a:p>
            <a:pPr marL="342900" indent="-342900" algn="l">
              <a:buFont typeface="Arial" panose="020B0604020202020204" pitchFamily="34" charset="0"/>
              <a:buChar char="•"/>
            </a:pPr>
            <a:r>
              <a:rPr lang="en-US" sz="2400" b="0" dirty="0"/>
              <a:t>Sustaining Stewardship Activities</a:t>
            </a:r>
          </a:p>
        </p:txBody>
      </p:sp>
      <p:sp>
        <p:nvSpPr>
          <p:cNvPr id="7" name="Text Placeholder 6">
            <a:extLst>
              <a:ext uri="{FF2B5EF4-FFF2-40B4-BE49-F238E27FC236}">
                <a16:creationId xmlns:a16="http://schemas.microsoft.com/office/drawing/2014/main" id="{E0CDA125-7A44-D5F5-0D10-6A491B15DDA9}"/>
              </a:ext>
            </a:extLst>
          </p:cNvPr>
          <p:cNvSpPr>
            <a:spLocks noGrp="1"/>
          </p:cNvSpPr>
          <p:nvPr>
            <p:ph type="body" sz="quarter" idx="14"/>
          </p:nvPr>
        </p:nvSpPr>
        <p:spPr/>
        <p:txBody>
          <a:bodyPr/>
          <a:lstStyle/>
          <a:p>
            <a:r>
              <a:rPr lang="en-US" sz="2400" b="1" dirty="0">
                <a:latin typeface="Arial" panose="020B0604020202020204" pitchFamily="34" charset="0"/>
                <a:cs typeface="Arial" panose="020B0604020202020204" pitchFamily="34" charset="0"/>
              </a:rPr>
              <a:t>Each of the following topics will have a dedicated webinar to explore the best practices in managing the condition/presentation over telemedicine:</a:t>
            </a:r>
          </a:p>
        </p:txBody>
      </p:sp>
      <p:sp>
        <p:nvSpPr>
          <p:cNvPr id="9" name="Text Placeholder 8">
            <a:extLst>
              <a:ext uri="{FF2B5EF4-FFF2-40B4-BE49-F238E27FC236}">
                <a16:creationId xmlns:a16="http://schemas.microsoft.com/office/drawing/2014/main" id="{157DDB6E-FC64-1FA8-3AB1-4B86C11ABF02}"/>
              </a:ext>
            </a:extLst>
          </p:cNvPr>
          <p:cNvSpPr>
            <a:spLocks noGrp="1"/>
          </p:cNvSpPr>
          <p:nvPr>
            <p:ph type="body" sz="quarter" idx="15"/>
          </p:nvPr>
        </p:nvSpPr>
        <p:spPr>
          <a:xfrm>
            <a:off x="942109" y="4280124"/>
            <a:ext cx="12143826" cy="2949618"/>
          </a:xfrm>
        </p:spPr>
        <p:txBody>
          <a:bodyPr>
            <a:normAutofit lnSpcReduction="10000"/>
          </a:bodyPr>
          <a:lstStyle/>
          <a:p>
            <a:pPr marL="342900" indent="-342900" algn="l">
              <a:buFont typeface="Arial" panose="020B0604020202020204" pitchFamily="34" charset="0"/>
              <a:buChar char="•"/>
            </a:pPr>
            <a:r>
              <a:rPr lang="en-US" sz="2400" b="0" dirty="0">
                <a:latin typeface="Arial" panose="020B0604020202020204" pitchFamily="34" charset="0"/>
                <a:cs typeface="Arial" panose="020B0604020202020204" pitchFamily="34" charset="0"/>
              </a:rPr>
              <a:t>Upper Respiratory Tract Infections (the Common Cold)</a:t>
            </a:r>
          </a:p>
          <a:p>
            <a:pPr marL="342900" indent="-342900" algn="l">
              <a:buFont typeface="Arial" panose="020B0604020202020204" pitchFamily="34" charset="0"/>
              <a:buChar char="•"/>
            </a:pPr>
            <a:r>
              <a:rPr lang="en-US" sz="2400" b="0" dirty="0">
                <a:latin typeface="Arial" panose="020B0604020202020204" pitchFamily="34" charset="0"/>
                <a:cs typeface="Arial" panose="020B0604020202020204" pitchFamily="34" charset="0"/>
              </a:rPr>
              <a:t>Influenza</a:t>
            </a:r>
          </a:p>
          <a:p>
            <a:pPr marL="342900" indent="-342900" algn="l">
              <a:buFont typeface="Arial" panose="020B0604020202020204" pitchFamily="34" charset="0"/>
              <a:buChar char="•"/>
            </a:pPr>
            <a:r>
              <a:rPr lang="en-US" sz="2400" b="0" dirty="0">
                <a:latin typeface="Arial" panose="020B0604020202020204" pitchFamily="34" charset="0"/>
                <a:cs typeface="Arial" panose="020B0604020202020204" pitchFamily="34" charset="0"/>
              </a:rPr>
              <a:t>Respiratory Syncytial Virus (RSV)</a:t>
            </a:r>
          </a:p>
          <a:p>
            <a:pPr marL="342900" indent="-342900" algn="l">
              <a:buFont typeface="Arial" panose="020B0604020202020204" pitchFamily="34" charset="0"/>
              <a:buChar char="•"/>
            </a:pPr>
            <a:r>
              <a:rPr lang="en-US" sz="2400" b="0" dirty="0">
                <a:latin typeface="Arial" panose="020B0604020202020204" pitchFamily="34" charset="0"/>
                <a:cs typeface="Arial" panose="020B0604020202020204" pitchFamily="34" charset="0"/>
              </a:rPr>
              <a:t>COVID-19 Infections</a:t>
            </a:r>
          </a:p>
          <a:p>
            <a:pPr marL="342900" indent="-342900" algn="l">
              <a:buFont typeface="Arial" panose="020B0604020202020204" pitchFamily="34" charset="0"/>
              <a:buChar char="•"/>
            </a:pPr>
            <a:r>
              <a:rPr lang="en-US" sz="2400" b="0" dirty="0">
                <a:latin typeface="Arial" panose="020B0604020202020204" pitchFamily="34" charset="0"/>
                <a:cs typeface="Arial" panose="020B0604020202020204" pitchFamily="34" charset="0"/>
              </a:rPr>
              <a:t>Acute Cough</a:t>
            </a:r>
          </a:p>
          <a:p>
            <a:pPr marL="342900" indent="-342900" algn="l">
              <a:buFont typeface="Arial" panose="020B0604020202020204" pitchFamily="34" charset="0"/>
              <a:buChar char="•"/>
            </a:pPr>
            <a:r>
              <a:rPr lang="en-US" sz="2400" b="0" dirty="0">
                <a:latin typeface="Arial" panose="020B0604020202020204" pitchFamily="34" charset="0"/>
                <a:cs typeface="Arial" panose="020B0604020202020204" pitchFamily="34" charset="0"/>
              </a:rPr>
              <a:t>Ear Pain</a:t>
            </a:r>
          </a:p>
          <a:p>
            <a:pPr marL="342900" indent="-342900" algn="l">
              <a:buFont typeface="Arial" panose="020B0604020202020204" pitchFamily="34" charset="0"/>
              <a:buChar char="•"/>
            </a:pPr>
            <a:r>
              <a:rPr lang="en-US" sz="2400" b="0" dirty="0">
                <a:latin typeface="Arial" panose="020B0604020202020204" pitchFamily="34" charset="0"/>
                <a:cs typeface="Arial" panose="020B0604020202020204" pitchFamily="34" charset="0"/>
              </a:rPr>
              <a:t>Sinusitis</a:t>
            </a:r>
          </a:p>
          <a:p>
            <a:pPr marL="342900" indent="-342900" algn="l">
              <a:buFont typeface="Arial" panose="020B0604020202020204" pitchFamily="34" charset="0"/>
              <a:buChar char="•"/>
            </a:pPr>
            <a:r>
              <a:rPr lang="en-US" sz="2400" b="0" dirty="0">
                <a:latin typeface="Arial" panose="020B0604020202020204" pitchFamily="34" charset="0"/>
                <a:cs typeface="Arial" panose="020B0604020202020204" pitchFamily="34" charset="0"/>
              </a:rPr>
              <a:t>Pharyngitis</a:t>
            </a:r>
          </a:p>
          <a:p>
            <a:pPr marL="342900" indent="-342900" algn="l">
              <a:buFont typeface="Arial" panose="020B0604020202020204" pitchFamily="34" charset="0"/>
              <a:buChar char="•"/>
            </a:pPr>
            <a:r>
              <a:rPr lang="en-US" sz="2400" b="0" dirty="0">
                <a:latin typeface="Arial" panose="020B0604020202020204" pitchFamily="34" charset="0"/>
                <a:cs typeface="Arial" panose="020B0604020202020204" pitchFamily="34" charset="0"/>
              </a:rPr>
              <a:t>Urinary Tract Infections</a:t>
            </a:r>
          </a:p>
          <a:p>
            <a:pPr marL="342900" indent="-342900" algn="l">
              <a:buFont typeface="Arial" panose="020B0604020202020204" pitchFamily="34" charset="0"/>
              <a:buChar char="•"/>
            </a:pPr>
            <a:r>
              <a:rPr lang="en-US" sz="2400" b="0" dirty="0">
                <a:latin typeface="Arial" panose="020B0604020202020204" pitchFamily="34" charset="0"/>
                <a:cs typeface="Arial" panose="020B0604020202020204" pitchFamily="34" charset="0"/>
              </a:rPr>
              <a:t>Cellulitis</a:t>
            </a:r>
          </a:p>
          <a:p>
            <a:pPr marL="342900" indent="-342900" algn="l">
              <a:buFont typeface="Arial" panose="020B0604020202020204" pitchFamily="34" charset="0"/>
              <a:buChar char="•"/>
            </a:pPr>
            <a:r>
              <a:rPr lang="en-US" sz="2400" b="0" dirty="0">
                <a:latin typeface="Arial" panose="020B0604020202020204" pitchFamily="34" charset="0"/>
                <a:cs typeface="Arial" panose="020B0604020202020204" pitchFamily="34" charset="0"/>
              </a:rPr>
              <a:t>Sexually Transmitted Infections</a:t>
            </a:r>
          </a:p>
          <a:p>
            <a:pPr marL="342900" indent="-342900" algn="l">
              <a:buFont typeface="Arial" panose="020B0604020202020204" pitchFamily="34" charset="0"/>
              <a:buChar char="•"/>
            </a:pPr>
            <a:r>
              <a:rPr lang="en-US" sz="2400" b="0" dirty="0">
                <a:latin typeface="Arial" panose="020B0604020202020204" pitchFamily="34" charset="0"/>
                <a:cs typeface="Arial" panose="020B0604020202020204" pitchFamily="34" charset="0"/>
              </a:rPr>
              <a:t>Diarrhea</a:t>
            </a:r>
          </a:p>
        </p:txBody>
      </p:sp>
      <p:cxnSp>
        <p:nvCxnSpPr>
          <p:cNvPr id="6" name="Straight Connector 5">
            <a:extLst>
              <a:ext uri="{FF2B5EF4-FFF2-40B4-BE49-F238E27FC236}">
                <a16:creationId xmlns:a16="http://schemas.microsoft.com/office/drawing/2014/main" id="{6B499F8C-4922-27D0-E618-569650F672E9}"/>
              </a:ext>
              <a:ext uri="{C183D7F6-B498-43B3-948B-1728B52AA6E4}">
                <adec:decorative xmlns:adec="http://schemas.microsoft.com/office/drawing/2017/decorative" val="1"/>
              </a:ext>
            </a:extLst>
          </p:cNvPr>
          <p:cNvCxnSpPr/>
          <p:nvPr/>
        </p:nvCxnSpPr>
        <p:spPr>
          <a:xfrm>
            <a:off x="506186" y="3135084"/>
            <a:ext cx="12579750" cy="0"/>
          </a:xfrm>
          <a:prstGeom prst="line">
            <a:avLst/>
          </a:prstGeom>
          <a:ln w="28575">
            <a:solidFill>
              <a:srgbClr val="FAD70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505023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V2" id="{F328CEFB-69FE-4CA2-8322-0F5AAEBA6E5E}" vid="{190FD649-1628-48BB-89F0-37084493FE7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7b3014e-fe00-4e4e-892f-8f0a76489077" xsi:nil="true"/>
    <lcf76f155ced4ddcb4097134ff3c332f xmlns="97d4219d-d19e-485f-a500-53c83ec0883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8C10FE9B0C8244A83F06B4239119189" ma:contentTypeVersion="15" ma:contentTypeDescription="Create a new document." ma:contentTypeScope="" ma:versionID="9622bb6c9c8f4c5beb3ccb96e63adb3e">
  <xsd:schema xmlns:xsd="http://www.w3.org/2001/XMLSchema" xmlns:xs="http://www.w3.org/2001/XMLSchema" xmlns:p="http://schemas.microsoft.com/office/2006/metadata/properties" xmlns:ns2="97d4219d-d19e-485f-a500-53c83ec0883b" xmlns:ns3="87b3014e-fe00-4e4e-892f-8f0a76489077" targetNamespace="http://schemas.microsoft.com/office/2006/metadata/properties" ma:root="true" ma:fieldsID="d3e4362705ec414edf9afa0532e03ed4" ns2:_="" ns3:_="">
    <xsd:import namespace="97d4219d-d19e-485f-a500-53c83ec0883b"/>
    <xsd:import namespace="87b3014e-fe00-4e4e-892f-8f0a7648907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d4219d-d19e-485f-a500-53c83ec088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44a5fc2-e1de-4226-a417-e5990e3526f4"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7b3014e-fe00-4e4e-892f-8f0a7648907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966deb2d-acf4-41f7-9ef7-ce88a46ed612}" ma:internalName="TaxCatchAll" ma:showField="CatchAllData" ma:web="87b3014e-fe00-4e4e-892f-8f0a764890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1803C8E-97A8-423C-BDAF-AB75915B55C6}">
  <ds:schemaRefs>
    <ds:schemaRef ds:uri="http://schemas.microsoft.com/sharepoint/v3/contenttype/forms"/>
  </ds:schemaRefs>
</ds:datastoreItem>
</file>

<file path=customXml/itemProps2.xml><?xml version="1.0" encoding="utf-8"?>
<ds:datastoreItem xmlns:ds="http://schemas.openxmlformats.org/officeDocument/2006/customXml" ds:itemID="{F23DAFBC-4CC2-40AD-AD62-CE3E57442C66}">
  <ds:schemaRefs>
    <ds:schemaRef ds:uri="http://purl.org/dc/elements/1.1/"/>
    <ds:schemaRef ds:uri="http://purl.org/dc/dcmitype/"/>
    <ds:schemaRef ds:uri="97d4219d-d19e-485f-a500-53c83ec0883b"/>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87b3014e-fe00-4e4e-892f-8f0a76489077"/>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3F5BFDDE-62E1-4175-8AE0-8A56A2A5D7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d4219d-d19e-485f-a500-53c83ec0883b"/>
    <ds:schemaRef ds:uri="87b3014e-fe00-4e4e-892f-8f0a764890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Telemedicine PPT Template 9.2.22</Template>
  <TotalTime>9791</TotalTime>
  <Words>1599</Words>
  <Application>Microsoft Office PowerPoint</Application>
  <PresentationFormat>Custom</PresentationFormat>
  <Paragraphs>165</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Guardian TextSans Web</vt:lpstr>
      <vt:lpstr>Symbol</vt:lpstr>
      <vt:lpstr>Office Theme</vt:lpstr>
      <vt:lpstr>AHRQ Safety Program for Telemedicine:  Improving Antibiotic Use</vt:lpstr>
      <vt:lpstr>Presenter</vt:lpstr>
      <vt:lpstr>Clinical Importance</vt:lpstr>
      <vt:lpstr>AHRQ Safety Program for Improving Antibiotic Use Toolkits</vt:lpstr>
      <vt:lpstr>AHRQ Safety Program Overview</vt:lpstr>
      <vt:lpstr>Benefits of Participation</vt:lpstr>
      <vt:lpstr>AHRQ Safety Program Details</vt:lpstr>
      <vt:lpstr>Eligibility Criteria</vt:lpstr>
      <vt:lpstr>Planned Webinars (&lt;20 minutes in Length)</vt:lpstr>
      <vt:lpstr>AHRQ Safety Program Timeline</vt:lpstr>
      <vt:lpstr>Data Collection From Participating Practices</vt:lpstr>
      <vt:lpstr>Data Confidentiality</vt:lpstr>
      <vt:lpstr>Anticipated Outcomes of Participation</vt:lpstr>
      <vt:lpstr>Thank You</vt:lpstr>
      <vt:lpstr>References</vt:lpstr>
    </vt:vector>
  </TitlesOfParts>
  <Company>NORC at the University of Chicago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AHRQ Safety Program for Telemedicine: Improving Antibiotic Use</dc:title>
  <dc:creator>NORC</dc:creator>
  <cp:lastModifiedBy>Molly Burke</cp:lastModifiedBy>
  <cp:revision>114</cp:revision>
  <cp:lastPrinted>2023-10-02T17:40:54Z</cp:lastPrinted>
  <dcterms:created xsi:type="dcterms:W3CDTF">2022-09-02T15:57:09Z</dcterms:created>
  <dcterms:modified xsi:type="dcterms:W3CDTF">2024-01-22T21:47:57Z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0x01010028C10FE9B0C8244A83F06B4239119189</vt:lpwstr>
  </property>
  <property fmtid="{D5CDD505-2E9C-101B-9397-08002B2CF9AE}" pid="3" name="MediaServiceImageTags">
    <vt:lpwstr/>
  </property>
</Properties>
</file>